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86" r:id="rId5"/>
    <p:sldId id="287" r:id="rId6"/>
    <p:sldId id="261" r:id="rId7"/>
    <p:sldId id="264" r:id="rId8"/>
    <p:sldId id="269" r:id="rId9"/>
    <p:sldId id="262" r:id="rId10"/>
    <p:sldId id="265" r:id="rId11"/>
    <p:sldId id="266" r:id="rId12"/>
    <p:sldId id="267" r:id="rId13"/>
    <p:sldId id="268" r:id="rId14"/>
    <p:sldId id="270" r:id="rId15"/>
    <p:sldId id="271" r:id="rId16"/>
    <p:sldId id="259" r:id="rId17"/>
    <p:sldId id="272" r:id="rId18"/>
    <p:sldId id="293" r:id="rId19"/>
    <p:sldId id="295" r:id="rId20"/>
    <p:sldId id="294" r:id="rId21"/>
    <p:sldId id="296" r:id="rId22"/>
    <p:sldId id="298" r:id="rId23"/>
    <p:sldId id="299" r:id="rId24"/>
    <p:sldId id="277" r:id="rId25"/>
    <p:sldId id="278" r:id="rId26"/>
    <p:sldId id="300" r:id="rId27"/>
    <p:sldId id="280" r:id="rId28"/>
    <p:sldId id="281" r:id="rId29"/>
    <p:sldId id="290" r:id="rId30"/>
    <p:sldId id="291" r:id="rId31"/>
    <p:sldId id="292" r:id="rId32"/>
    <p:sldId id="301" r:id="rId33"/>
    <p:sldId id="304" r:id="rId34"/>
    <p:sldId id="302" r:id="rId35"/>
    <p:sldId id="303" r:id="rId36"/>
    <p:sldId id="285" r:id="rId37"/>
    <p:sldId id="289" r:id="rId38"/>
    <p:sldId id="284" r:id="rId39"/>
    <p:sldId id="288" r:id="rId40"/>
    <p:sldId id="263" r:id="rId41"/>
  </p:sldIdLst>
  <p:sldSz cx="18288000" cy="10287000"/>
  <p:notesSz cx="6858000" cy="9144000"/>
  <p:embeddedFontLst>
    <p:embeddedFont>
      <p:font typeface="Pretendard Bold" panose="020B0600000101010101" charset="-127"/>
      <p:bold r:id="rId43"/>
    </p:embeddedFont>
    <p:embeddedFont>
      <p:font typeface="Pretendard Regular" panose="020B0600000101010101" charset="-127"/>
      <p:regular r:id="rId44"/>
    </p:embeddedFont>
    <p:embeddedFont>
      <p:font typeface="Pretendard SemiBold" panose="020B0600000101010101" charset="-127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8FF"/>
    <a:srgbClr val="93AAFF"/>
    <a:srgbClr val="D5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806" autoAdjust="0"/>
  </p:normalViewPr>
  <p:slideViewPr>
    <p:cSldViewPr>
      <p:cViewPr varScale="1">
        <p:scale>
          <a:sx n="79" d="100"/>
          <a:sy n="79" d="100"/>
        </p:scale>
        <p:origin x="2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 언어</c:v>
                </c:pt>
              </c:strCache>
            </c:strRef>
          </c:tx>
          <c:dPt>
            <c:idx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46-46AB-9371-236A48AEB51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46-46AB-9371-236A48AEB51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B046-46AB-9371-236A48AEB51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2451A6D-6731-4CB0-AC0B-0A34D2BFC5A5}" type="PERCENTAG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46-46AB-9371-236A48AEB5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046-46AB-9371-236A48AEB5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JavaScript</c:v>
                </c:pt>
                <c:pt idx="1">
                  <c:v>CSS</c:v>
                </c:pt>
                <c:pt idx="2">
                  <c:v>HTML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44.3</c:v>
                </c:pt>
                <c:pt idx="1">
                  <c:v>41.1</c:v>
                </c:pt>
                <c:pt idx="2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6-46AB-9371-236A48AEB51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9D12C-5C20-4B35-907B-E0F575961D51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6840C-BD7E-47FC-BE1F-3A5F0D215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해당 프로젝트를 진행하면서 </a:t>
            </a:r>
            <a:r>
              <a:rPr lang="ko-KR" altLang="en-US" b="1" u="sng" spc="-150" dirty="0">
                <a:solidFill>
                  <a:srgbClr val="FF0000"/>
                </a:solidFill>
                <a:latin typeface="+mn-ea"/>
                <a:ea typeface="+mn-ea"/>
              </a:rPr>
              <a:t>훈련생 별로 </a:t>
            </a:r>
            <a:r>
              <a:rPr lang="ko-KR" altLang="en-US" b="1" u="sng" spc="-150" dirty="0">
                <a:solidFill>
                  <a:srgbClr val="FE431E"/>
                </a:solidFill>
                <a:latin typeface="+mn-ea"/>
                <a:ea typeface="+mn-ea"/>
              </a:rPr>
              <a:t>주도적으로 참여한 부분을 중심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*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운영 중 멘토의 지원내역 간략하게 작성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6840C-BD7E-47FC-BE1F-3A5F0D2154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7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4.png"/><Relationship Id="rId4" Type="http://schemas.openxmlformats.org/officeDocument/2006/relationships/image" Target="../media/image6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57.png"/><Relationship Id="rId4" Type="http://schemas.openxmlformats.org/officeDocument/2006/relationships/image" Target="../media/image6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57.png"/><Relationship Id="rId10" Type="http://schemas.openxmlformats.org/officeDocument/2006/relationships/image" Target="../media/image80.png"/><Relationship Id="rId4" Type="http://schemas.openxmlformats.org/officeDocument/2006/relationships/image" Target="../media/image6.pn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6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6.png"/><Relationship Id="rId9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96.png"/><Relationship Id="rId4" Type="http://schemas.openxmlformats.org/officeDocument/2006/relationships/image" Target="../media/image6.png"/><Relationship Id="rId9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6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6.png"/><Relationship Id="rId9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6.png"/><Relationship Id="rId9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28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6.png"/><Relationship Id="rId9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6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6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8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30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우리팀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endParaRPr lang="ko-KR" sz="30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5000" y="3759200"/>
            <a:ext cx="9398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Pretendard Regular"/>
              </a:rPr>
              <a:t>Mini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81500" y="4191000"/>
            <a:ext cx="9931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strike="noStrike" spc="-100" dirty="0">
                <a:solidFill>
                  <a:srgbClr val="000000"/>
                </a:solidFill>
                <a:latin typeface="Pretendard Bold"/>
              </a:rPr>
              <a:t>Web Programming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Web Programming 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9915674-F995-4661-93D7-FDD8B7EF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786" y="1815941"/>
            <a:ext cx="5335814" cy="806100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D433AC-AFE2-4916-AFB8-E586F2C9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1787833"/>
            <a:ext cx="7043329" cy="8147196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42227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로그인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919A9E-BDBC-40DF-9BD2-310685ED82F7}"/>
              </a:ext>
            </a:extLst>
          </p:cNvPr>
          <p:cNvSpPr/>
          <p:nvPr/>
        </p:nvSpPr>
        <p:spPr>
          <a:xfrm>
            <a:off x="4991100" y="1943100"/>
            <a:ext cx="2400300" cy="51816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7423F7A-0CB3-47B8-B51B-2330B597AE88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6191250" y="7124700"/>
            <a:ext cx="1524000" cy="121920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57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3E16C3-BF99-4A5C-950B-C05719D9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2833426"/>
            <a:ext cx="9655629" cy="5515498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BB1EA-408C-4BFA-9010-1CC68C97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1851694"/>
            <a:ext cx="9721850" cy="837077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미리보기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최근 본 상품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1384300" y="4381500"/>
            <a:ext cx="3175000" cy="38100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804B373-F405-4DAD-BDFA-F8359383933C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 flipV="1">
            <a:off x="4559300" y="6037082"/>
            <a:ext cx="2971800" cy="249417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57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상세정보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2590800" y="7124700"/>
            <a:ext cx="256540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908A4A-2AE6-4BCD-8E5F-206AB60FA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965994"/>
            <a:ext cx="8079550" cy="7808589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6D20D5F-93BA-4B43-8C97-A41C8ABA71E9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>
          <a:xfrm rot="10800000" flipV="1">
            <a:off x="3873500" y="5870288"/>
            <a:ext cx="4279900" cy="1254411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8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장바구니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쿠폰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spc="-100" dirty="0" err="1">
                <a:solidFill>
                  <a:srgbClr val="6788FF"/>
                </a:solidFill>
                <a:ea typeface="Pretendard Regular"/>
              </a:rPr>
              <a:t>찜</a:t>
            </a:r>
            <a:r>
              <a:rPr lang="ko-KR" altLang="en-US" sz="4400" b="0" i="0" u="none" strike="noStrike" spc="-100" dirty="0" err="1">
                <a:solidFill>
                  <a:srgbClr val="6788FF"/>
                </a:solidFill>
                <a:ea typeface="Pretendard Regular"/>
              </a:rPr>
              <a:t>하기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4279900" y="7137400"/>
            <a:ext cx="343535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26DEDA-6D9F-409E-ACB4-023CEE217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0" y="1811081"/>
            <a:ext cx="8896350" cy="8213282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A39D199-77BF-4C0B-8EF4-49068C564E9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43602" y="5917722"/>
            <a:ext cx="1924048" cy="1219678"/>
          </a:xfrm>
          <a:prstGeom prst="bentConnector3">
            <a:avLst>
              <a:gd name="adj1" fmla="val 102565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6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메뉴 드롭다운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42273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 등에 사용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270750" y="4409801"/>
              <a:ext cx="414087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세부메뉴를 숨겨놓고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클릭시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출력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7E8D13B-BCA0-4487-A84E-7979856F2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806" y="2372957"/>
            <a:ext cx="7128714" cy="2986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D45797-F5A5-4CD3-A525-F1EA0A374C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37" t="17154" r="66525" b="17402"/>
          <a:stretch/>
        </p:blipFill>
        <p:spPr>
          <a:xfrm>
            <a:off x="1752600" y="2749492"/>
            <a:ext cx="2228851" cy="2286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C61339-C918-4747-9048-3738B460BE4E}"/>
              </a:ext>
            </a:extLst>
          </p:cNvPr>
          <p:cNvGrpSpPr/>
          <p:nvPr/>
        </p:nvGrpSpPr>
        <p:grpSpPr>
          <a:xfrm>
            <a:off x="1417806" y="5501651"/>
            <a:ext cx="13701458" cy="4467849"/>
            <a:chOff x="2336800" y="3242950"/>
            <a:chExt cx="13701458" cy="446784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B8C22F-E67C-4271-A7F0-771EE9A8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6800" y="3242950"/>
              <a:ext cx="7602011" cy="44678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7D5C883-7288-4CC3-827A-2350E0118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2701" y="3242950"/>
              <a:ext cx="5865557" cy="425826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53BEC4-D9D6-4900-B540-5DF66FC1E381}"/>
              </a:ext>
            </a:extLst>
          </p:cNvPr>
          <p:cNvSpPr/>
          <p:nvPr/>
        </p:nvSpPr>
        <p:spPr>
          <a:xfrm>
            <a:off x="1752600" y="3467100"/>
            <a:ext cx="2228851" cy="4572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FBCD17-29E2-4556-8D84-249181D6872A}"/>
              </a:ext>
            </a:extLst>
          </p:cNvPr>
          <p:cNvSpPr/>
          <p:nvPr/>
        </p:nvSpPr>
        <p:spPr>
          <a:xfrm>
            <a:off x="1616074" y="2813108"/>
            <a:ext cx="2498726" cy="2222384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B4AB2DE-38FA-47F4-A83C-2C437DC88A1C}"/>
              </a:ext>
            </a:extLst>
          </p:cNvPr>
          <p:cNvCxnSpPr>
            <a:stCxn id="19" idx="0"/>
            <a:endCxn id="24" idx="3"/>
          </p:cNvCxnSpPr>
          <p:nvPr/>
        </p:nvCxnSpPr>
        <p:spPr>
          <a:xfrm rot="16200000" flipV="1">
            <a:off x="7358643" y="673809"/>
            <a:ext cx="1584000" cy="8071686"/>
          </a:xfrm>
          <a:prstGeom prst="bentConnector2">
            <a:avLst/>
          </a:prstGeom>
          <a:ln w="508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36D4728-0456-4F85-92FD-F73DA79D9A23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16200000" flipH="1">
            <a:off x="3254244" y="3537082"/>
            <a:ext cx="1577351" cy="2351786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생성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73344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배열별로 코드가 실행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99953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도서의 항목을 리스트업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41422C0-84E4-4BFB-8CF4-0690C52A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92" y="2710190"/>
            <a:ext cx="4267660" cy="659486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461A50-F519-4988-B70D-92DB3A44DE17}"/>
              </a:ext>
            </a:extLst>
          </p:cNvPr>
          <p:cNvGrpSpPr/>
          <p:nvPr/>
        </p:nvGrpSpPr>
        <p:grpSpPr>
          <a:xfrm>
            <a:off x="6794002" y="3758193"/>
            <a:ext cx="4375315" cy="1143000"/>
            <a:chOff x="6792810" y="3098455"/>
            <a:chExt cx="4686954" cy="11145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A5D57A-17D5-4E6D-A2E7-1C91A7B9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2810" y="3098455"/>
              <a:ext cx="4686954" cy="1114581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F042EC-E51E-49C1-983A-C489E488C6F8}"/>
                </a:ext>
              </a:extLst>
            </p:cNvPr>
            <p:cNvSpPr/>
            <p:nvPr/>
          </p:nvSpPr>
          <p:spPr>
            <a:xfrm>
              <a:off x="7024123" y="4000500"/>
              <a:ext cx="1706563" cy="15748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284A48-3E5F-440F-A981-2FBB902D442C}"/>
              </a:ext>
            </a:extLst>
          </p:cNvPr>
          <p:cNvGrpSpPr/>
          <p:nvPr/>
        </p:nvGrpSpPr>
        <p:grpSpPr>
          <a:xfrm>
            <a:off x="5732593" y="3375838"/>
            <a:ext cx="11294108" cy="6376240"/>
            <a:chOff x="4553543" y="2710190"/>
            <a:chExt cx="12473158" cy="70418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BD142F2-1606-4B0F-868D-A1AE7793A00A}"/>
                </a:ext>
              </a:extLst>
            </p:cNvPr>
            <p:cNvGrpSpPr/>
            <p:nvPr/>
          </p:nvGrpSpPr>
          <p:grpSpPr>
            <a:xfrm>
              <a:off x="4553543" y="2710190"/>
              <a:ext cx="12473158" cy="7041888"/>
              <a:chOff x="263924" y="2667000"/>
              <a:chExt cx="12473158" cy="704188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89BD9BB-32D2-4542-994F-EAFE7F4FB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16029" y="2667000"/>
                <a:ext cx="5021053" cy="704188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1956746-B1E1-47EE-9106-FC479AD8190B}"/>
                  </a:ext>
                </a:extLst>
              </p:cNvPr>
              <p:cNvSpPr/>
              <p:nvPr/>
            </p:nvSpPr>
            <p:spPr>
              <a:xfrm>
                <a:off x="7845425" y="4000500"/>
                <a:ext cx="1706563" cy="157486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303D5DC-B7AC-4C02-8A97-47680EFEFE0A}"/>
                  </a:ext>
                </a:extLst>
              </p:cNvPr>
              <p:cNvSpPr/>
              <p:nvPr/>
            </p:nvSpPr>
            <p:spPr>
              <a:xfrm>
                <a:off x="7959669" y="4157986"/>
                <a:ext cx="4613331" cy="1094724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DE62533-1190-49E3-ABA9-BD324DC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924" y="5517962"/>
                <a:ext cx="7376452" cy="4190926"/>
              </a:xfrm>
              <a:prstGeom prst="rect">
                <a:avLst/>
              </a:prstGeom>
            </p:spPr>
          </p:pic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8E9EB9-36BB-410F-9B3A-A348F31BE806}"/>
                </a:ext>
              </a:extLst>
            </p:cNvPr>
            <p:cNvSpPr/>
            <p:nvPr/>
          </p:nvSpPr>
          <p:spPr>
            <a:xfrm>
              <a:off x="12278457" y="7153655"/>
              <a:ext cx="4613331" cy="24688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E938C39-8D9F-4CF6-9047-4B16A9148F7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981201" y="2857500"/>
            <a:ext cx="7000459" cy="900693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18BC5E-830B-4020-96BC-266F36A6BF8E}"/>
              </a:ext>
            </a:extLst>
          </p:cNvPr>
          <p:cNvSpPr/>
          <p:nvPr/>
        </p:nvSpPr>
        <p:spPr>
          <a:xfrm>
            <a:off x="1399334" y="3041146"/>
            <a:ext cx="4067780" cy="639015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B9B27F2-AE61-4A3B-8397-EA931D33FB39}"/>
              </a:ext>
            </a:extLst>
          </p:cNvPr>
          <p:cNvCxnSpPr>
            <a:cxnSpLocks/>
          </p:cNvCxnSpPr>
          <p:nvPr/>
        </p:nvCxnSpPr>
        <p:spPr>
          <a:xfrm flipV="1">
            <a:off x="5467114" y="5414283"/>
            <a:ext cx="7085196" cy="1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E1D29A-7133-48FD-BFB8-92CA2F679F16}"/>
              </a:ext>
            </a:extLst>
          </p:cNvPr>
          <p:cNvSpPr/>
          <p:nvPr/>
        </p:nvSpPr>
        <p:spPr>
          <a:xfrm>
            <a:off x="1185785" y="2583946"/>
            <a:ext cx="795416" cy="4572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8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67C75319-5B90-48F3-B59A-4D17BAACE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15"/>
          <a:stretch/>
        </p:blipFill>
        <p:spPr>
          <a:xfrm>
            <a:off x="1664669" y="4649720"/>
            <a:ext cx="5136148" cy="269240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647841"/>
              <a:ext cx="3701654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전체도서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or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 로 구별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602454"/>
              <a:ext cx="3342582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도서를 카테고리 기준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나열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695DA8A7-D995-45A8-A321-E05F120CB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060"/>
          <a:stretch/>
        </p:blipFill>
        <p:spPr>
          <a:xfrm>
            <a:off x="1855924" y="2562385"/>
            <a:ext cx="4753638" cy="18490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8709D3F-44DE-49B8-87E0-15029126E0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157" b="44388"/>
          <a:stretch/>
        </p:blipFill>
        <p:spPr>
          <a:xfrm>
            <a:off x="1703270" y="7429500"/>
            <a:ext cx="4354557" cy="2238241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831BD2-7528-4B72-B71D-CE31B6CE64A0}"/>
              </a:ext>
            </a:extLst>
          </p:cNvPr>
          <p:cNvGrpSpPr/>
          <p:nvPr/>
        </p:nvGrpSpPr>
        <p:grpSpPr>
          <a:xfrm>
            <a:off x="6751386" y="3023609"/>
            <a:ext cx="10297609" cy="5503518"/>
            <a:chOff x="2324857" y="2462452"/>
            <a:chExt cx="14387561" cy="7689377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9A1323C-D08C-45EA-BFB4-C4DA72F50A0A}"/>
                </a:ext>
              </a:extLst>
            </p:cNvPr>
            <p:cNvGrpSpPr/>
            <p:nvPr/>
          </p:nvGrpSpPr>
          <p:grpSpPr>
            <a:xfrm>
              <a:off x="2324857" y="2462452"/>
              <a:ext cx="14387561" cy="7689377"/>
              <a:chOff x="2324857" y="2462452"/>
              <a:chExt cx="14387561" cy="7689377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B6B1F11-D760-4E37-8B95-901A2BBECD30}"/>
                  </a:ext>
                </a:extLst>
              </p:cNvPr>
              <p:cNvGrpSpPr/>
              <p:nvPr/>
            </p:nvGrpSpPr>
            <p:grpSpPr>
              <a:xfrm>
                <a:off x="11113284" y="2462452"/>
                <a:ext cx="5599134" cy="7689377"/>
                <a:chOff x="5743175" y="444500"/>
                <a:chExt cx="7068536" cy="9707330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6A39A00E-A788-4EDF-8EB1-8E89DF238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3175" y="444500"/>
                  <a:ext cx="7068536" cy="9707330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D1827A4-88A9-4D52-9A85-A36E9199C25E}"/>
                    </a:ext>
                  </a:extLst>
                </p:cNvPr>
                <p:cNvSpPr/>
                <p:nvPr/>
              </p:nvSpPr>
              <p:spPr>
                <a:xfrm>
                  <a:off x="6172185" y="3289914"/>
                  <a:ext cx="4876560" cy="168702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ED5D0F5-9847-45EE-9270-466D24F62625}"/>
                    </a:ext>
                  </a:extLst>
                </p:cNvPr>
                <p:cNvSpPr/>
                <p:nvPr/>
              </p:nvSpPr>
              <p:spPr>
                <a:xfrm>
                  <a:off x="6172185" y="4509434"/>
                  <a:ext cx="6401100" cy="2687950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66BCC97C-F443-4B6A-A7DD-12BEB58F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857" y="3663719"/>
                <a:ext cx="8083648" cy="3997013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6785364-D90C-40D1-A0A4-EEBDA0A26F53}"/>
                  </a:ext>
                </a:extLst>
              </p:cNvPr>
              <p:cNvSpPr/>
              <p:nvPr/>
            </p:nvSpPr>
            <p:spPr>
              <a:xfrm>
                <a:off x="4042095" y="5831727"/>
                <a:ext cx="4124487" cy="1064977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D07E7F3-711E-4751-80FC-288CAE4D570A}"/>
                  </a:ext>
                </a:extLst>
              </p:cNvPr>
              <p:cNvSpPr/>
              <p:nvPr/>
            </p:nvSpPr>
            <p:spPr>
              <a:xfrm>
                <a:off x="4097337" y="5176514"/>
                <a:ext cx="5565045" cy="430628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2F49DDA3-EF87-4785-8EAD-9C9E945D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2722" y="8289944"/>
              <a:ext cx="8588923" cy="1368056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16E8655-F2DB-4279-A100-ABAC0B154D57}"/>
                </a:ext>
              </a:extLst>
            </p:cNvPr>
            <p:cNvSpPr/>
            <p:nvPr/>
          </p:nvSpPr>
          <p:spPr>
            <a:xfrm>
              <a:off x="2451723" y="8585248"/>
              <a:ext cx="4863477" cy="2817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10ACAAA-75B9-4BE9-8FD7-4851A7B60510}"/>
                </a:ext>
              </a:extLst>
            </p:cNvPr>
            <p:cNvSpPr/>
            <p:nvPr/>
          </p:nvSpPr>
          <p:spPr>
            <a:xfrm>
              <a:off x="2510191" y="9143368"/>
              <a:ext cx="2099910" cy="30543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7FCF13-9750-4EC8-A7AA-948BDE8F036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514599" y="4770593"/>
            <a:ext cx="4236787" cy="12700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4F473D-1BF4-4B17-9319-BFC31004DEAA}"/>
              </a:ext>
            </a:extLst>
          </p:cNvPr>
          <p:cNvSpPr/>
          <p:nvPr/>
        </p:nvSpPr>
        <p:spPr>
          <a:xfrm>
            <a:off x="1715970" y="4575041"/>
            <a:ext cx="798629" cy="391103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CE2AE5-C77C-4016-A865-C428877ABBCA}"/>
              </a:ext>
            </a:extLst>
          </p:cNvPr>
          <p:cNvSpPr/>
          <p:nvPr/>
        </p:nvSpPr>
        <p:spPr>
          <a:xfrm>
            <a:off x="3655895" y="3308254"/>
            <a:ext cx="2059105" cy="11031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F9DD09-5CB9-4418-9C23-EE27476075C8}"/>
              </a:ext>
            </a:extLst>
          </p:cNvPr>
          <p:cNvSpPr/>
          <p:nvPr/>
        </p:nvSpPr>
        <p:spPr>
          <a:xfrm>
            <a:off x="1659122" y="7330138"/>
            <a:ext cx="4509603" cy="251236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069B3DF-6FC1-449E-987C-83A7D2B05EDE}"/>
              </a:ext>
            </a:extLst>
          </p:cNvPr>
          <p:cNvCxnSpPr>
            <a:cxnSpLocks/>
          </p:cNvCxnSpPr>
          <p:nvPr/>
        </p:nvCxnSpPr>
        <p:spPr>
          <a:xfrm flipV="1">
            <a:off x="5715000" y="3325876"/>
            <a:ext cx="7271156" cy="359699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35427AA-400D-4E32-8130-CD4DEF32C1A7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6224096" y="8527127"/>
            <a:ext cx="8821165" cy="699509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FC642F-FEC4-4155-A99E-F752E737412E}"/>
              </a:ext>
            </a:extLst>
          </p:cNvPr>
          <p:cNvSpPr/>
          <p:nvPr/>
        </p:nvSpPr>
        <p:spPr>
          <a:xfrm>
            <a:off x="1855924" y="5120251"/>
            <a:ext cx="4753638" cy="2027036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2E27A5B5-3818-4FBD-89FE-B63815B59EDA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8098990" y="5434191"/>
            <a:ext cx="312273" cy="3208386"/>
          </a:xfrm>
          <a:prstGeom prst="bentConnector2">
            <a:avLst/>
          </a:prstGeom>
          <a:ln w="508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D2B041-8F22-4C63-9F5C-C5188ED3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68" y="2798480"/>
            <a:ext cx="2919887" cy="3084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87" y="6356917"/>
            <a:ext cx="2797568" cy="310708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옵션 활성화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1894671" y="4455186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게스트는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금지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 활성화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4D0CC1-CC37-40E3-9B62-C8A5C78BEF9A}"/>
              </a:ext>
            </a:extLst>
          </p:cNvPr>
          <p:cNvGrpSpPr/>
          <p:nvPr/>
        </p:nvGrpSpPr>
        <p:grpSpPr>
          <a:xfrm>
            <a:off x="4534748" y="2522482"/>
            <a:ext cx="5197968" cy="7222514"/>
            <a:chOff x="7827716" y="2692400"/>
            <a:chExt cx="5197968" cy="722251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094C85-ED37-4C1A-A1E7-6C766695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65A22E-A2F9-474B-953B-145414909448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604DE0-5B76-4ECD-969F-8F1411DA0907}"/>
              </a:ext>
            </a:extLst>
          </p:cNvPr>
          <p:cNvGrpSpPr/>
          <p:nvPr/>
        </p:nvGrpSpPr>
        <p:grpSpPr>
          <a:xfrm>
            <a:off x="10165272" y="2434909"/>
            <a:ext cx="3777703" cy="7452608"/>
            <a:chOff x="12344400" y="2386300"/>
            <a:chExt cx="5134692" cy="1012966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4CC2D9-9D55-4E48-B975-9FAEE1B2A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44400" y="2386300"/>
              <a:ext cx="5134692" cy="304842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B481E2E-2D51-46F2-B95E-A6DF6F83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57100" y="5447425"/>
              <a:ext cx="4163006" cy="7068536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3AE112-F59C-43D2-9608-48730C491EC4}"/>
              </a:ext>
            </a:extLst>
          </p:cNvPr>
          <p:cNvSpPr/>
          <p:nvPr/>
        </p:nvSpPr>
        <p:spPr>
          <a:xfrm>
            <a:off x="1448971" y="6750349"/>
            <a:ext cx="1281530" cy="27136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824F4D7-29EA-4CDB-97D1-ED1E28E954C2}"/>
              </a:ext>
            </a:extLst>
          </p:cNvPr>
          <p:cNvCxnSpPr>
            <a:cxnSpLocks/>
            <a:stCxn id="9" idx="1"/>
            <a:endCxn id="32" idx="0"/>
          </p:cNvCxnSpPr>
          <p:nvPr/>
        </p:nvCxnSpPr>
        <p:spPr>
          <a:xfrm rot="10800000" flipV="1">
            <a:off x="2089736" y="6133739"/>
            <a:ext cx="2445012" cy="616610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4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30" y="2683385"/>
            <a:ext cx="3396944" cy="37727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사용자별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토글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47AE802-4A8A-4545-9A9A-AFC9279BF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517" y="2453999"/>
            <a:ext cx="3797384" cy="39101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9053CE3-DEDF-4F6B-A15E-FDEF16A0B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527"/>
          <a:stretch/>
        </p:blipFill>
        <p:spPr>
          <a:xfrm>
            <a:off x="1464072" y="6570259"/>
            <a:ext cx="3797384" cy="361908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F2C7C96-1CD1-47AD-BAEB-262917DDEB2B}"/>
              </a:ext>
            </a:extLst>
          </p:cNvPr>
          <p:cNvGrpSpPr/>
          <p:nvPr/>
        </p:nvGrpSpPr>
        <p:grpSpPr>
          <a:xfrm>
            <a:off x="11802269" y="3106891"/>
            <a:ext cx="5021659" cy="6977535"/>
            <a:chOff x="7827716" y="2692400"/>
            <a:chExt cx="5197968" cy="722251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842CA55-1913-492E-92DE-8E3D9847C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EE46D1C-436D-4603-8BCC-BD9C78066E8E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21A0FE-3FDC-4662-97AE-A083D45B4F2A}"/>
              </a:ext>
            </a:extLst>
          </p:cNvPr>
          <p:cNvGrpSpPr/>
          <p:nvPr/>
        </p:nvGrpSpPr>
        <p:grpSpPr>
          <a:xfrm>
            <a:off x="5590474" y="7236967"/>
            <a:ext cx="6006583" cy="2822059"/>
            <a:chOff x="6046833" y="3872910"/>
            <a:chExt cx="11050542" cy="519185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C442B8-AE4F-48ED-8361-8993654A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46833" y="3872910"/>
              <a:ext cx="11050542" cy="5191850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A1BE18-381B-4012-86BA-4622347F2A0A}"/>
                </a:ext>
              </a:extLst>
            </p:cNvPr>
            <p:cNvSpPr/>
            <p:nvPr/>
          </p:nvSpPr>
          <p:spPr>
            <a:xfrm>
              <a:off x="6278782" y="4533900"/>
              <a:ext cx="2398493" cy="762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F0FE0F7-E00F-4937-A5B7-89B2F51B1957}"/>
                </a:ext>
              </a:extLst>
            </p:cNvPr>
            <p:cNvSpPr/>
            <p:nvPr/>
          </p:nvSpPr>
          <p:spPr>
            <a:xfrm>
              <a:off x="6386965" y="7553508"/>
              <a:ext cx="6414635" cy="9498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B25A7B-8BE9-4BC3-8FE6-D14A6150041D}"/>
              </a:ext>
            </a:extLst>
          </p:cNvPr>
          <p:cNvSpPr/>
          <p:nvPr/>
        </p:nvSpPr>
        <p:spPr>
          <a:xfrm>
            <a:off x="2660642" y="2424411"/>
            <a:ext cx="1733558" cy="5854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0D2EF58-7C9A-41B3-B9B8-72094A3DC811}"/>
              </a:ext>
            </a:extLst>
          </p:cNvPr>
          <p:cNvCxnSpPr>
            <a:cxnSpLocks/>
            <a:endCxn id="27" idx="3"/>
          </p:cNvCxnSpPr>
          <p:nvPr/>
        </p:nvCxnSpPr>
        <p:spPr>
          <a:xfrm rot="16200000" flipV="1">
            <a:off x="2961992" y="4149364"/>
            <a:ext cx="4879098" cy="2014682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B5260B7-8A5B-48CD-A4BF-DA386062DDE8}"/>
              </a:ext>
            </a:extLst>
          </p:cNvPr>
          <p:cNvSpPr/>
          <p:nvPr/>
        </p:nvSpPr>
        <p:spPr>
          <a:xfrm>
            <a:off x="1676400" y="5189063"/>
            <a:ext cx="444500" cy="386237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E74CAAC-275A-4403-BFF6-CECD0016807E}"/>
              </a:ext>
            </a:extLst>
          </p:cNvPr>
          <p:cNvSpPr/>
          <p:nvPr/>
        </p:nvSpPr>
        <p:spPr>
          <a:xfrm>
            <a:off x="1660317" y="9052481"/>
            <a:ext cx="444500" cy="386237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3BF9412-5BD1-48F8-A372-B2F4224A9097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V="1">
            <a:off x="2104817" y="9237576"/>
            <a:ext cx="3611734" cy="8023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9C63FAC-098A-424C-BC4B-D01548723E90}"/>
              </a:ext>
            </a:extLst>
          </p:cNvPr>
          <p:cNvCxnSpPr>
            <a:cxnSpLocks/>
            <a:endCxn id="33" idx="3"/>
          </p:cNvCxnSpPr>
          <p:nvPr/>
        </p:nvCxnSpPr>
        <p:spPr>
          <a:xfrm rot="16200000" flipV="1">
            <a:off x="2010700" y="5492382"/>
            <a:ext cx="3874858" cy="365445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14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6D84483-3425-49FA-947B-2D03E93B666D}"/>
              </a:ext>
            </a:extLst>
          </p:cNvPr>
          <p:cNvGrpSpPr/>
          <p:nvPr/>
        </p:nvGrpSpPr>
        <p:grpSpPr>
          <a:xfrm>
            <a:off x="1333499" y="2369594"/>
            <a:ext cx="14215365" cy="7712312"/>
            <a:chOff x="1361403" y="766063"/>
            <a:chExt cx="16705058" cy="906305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1494706-3CEF-4F92-8821-AE8A81F5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393" y="4185824"/>
              <a:ext cx="8910409" cy="328695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67695B5-6A29-4381-8BC1-A125514567EC}"/>
                </a:ext>
              </a:extLst>
            </p:cNvPr>
            <p:cNvGrpSpPr/>
            <p:nvPr/>
          </p:nvGrpSpPr>
          <p:grpSpPr>
            <a:xfrm>
              <a:off x="11543873" y="766063"/>
              <a:ext cx="6522588" cy="9063053"/>
              <a:chOff x="8115461" y="791463"/>
              <a:chExt cx="6522588" cy="9063053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96126EA6-8DE4-4F35-9CAC-8C6BEF824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461" y="791463"/>
                <a:ext cx="6522588" cy="9063053"/>
              </a:xfrm>
              <a:prstGeom prst="rect">
                <a:avLst/>
              </a:prstGeom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2B9B420-D8F1-4CA8-8738-C9A89CB2A55A}"/>
                  </a:ext>
                </a:extLst>
              </p:cNvPr>
              <p:cNvSpPr/>
              <p:nvPr/>
            </p:nvSpPr>
            <p:spPr>
              <a:xfrm>
                <a:off x="8678369" y="5854700"/>
                <a:ext cx="5721831" cy="2794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6C8DBD6-89F1-4D5B-9E93-5EC77D568961}"/>
                </a:ext>
              </a:extLst>
            </p:cNvPr>
            <p:cNvGrpSpPr/>
            <p:nvPr/>
          </p:nvGrpSpPr>
          <p:grpSpPr>
            <a:xfrm>
              <a:off x="1361403" y="7695219"/>
              <a:ext cx="9821646" cy="2133898"/>
              <a:chOff x="1361403" y="7695219"/>
              <a:chExt cx="9821646" cy="2133898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6A8B002-5282-41BB-850C-CEA732213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1403" y="7695219"/>
                <a:ext cx="9821646" cy="2133898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FFF97DB-F8F5-4AFC-89BF-98DD7BF5812F}"/>
                  </a:ext>
                </a:extLst>
              </p:cNvPr>
              <p:cNvSpPr/>
              <p:nvPr/>
            </p:nvSpPr>
            <p:spPr>
              <a:xfrm>
                <a:off x="1869268" y="8445499"/>
                <a:ext cx="8976532" cy="2864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6DFF307-7590-405F-9303-204BD120B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60400A-2EFD-4901-9D94-FA1F00CFA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40FCDFA-C152-4BAA-8A0F-5763D0D98718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B438C2-7D00-434F-BD12-4B88DA664F1F}"/>
              </a:ext>
            </a:extLst>
          </p:cNvPr>
          <p:cNvSpPr/>
          <p:nvPr/>
        </p:nvSpPr>
        <p:spPr>
          <a:xfrm>
            <a:off x="4455185" y="2653424"/>
            <a:ext cx="2236204" cy="215987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5233E6D-6A8E-44AC-917A-E17757A1C9F3}"/>
              </a:ext>
            </a:extLst>
          </p:cNvPr>
          <p:cNvCxnSpPr>
            <a:cxnSpLocks/>
            <a:stCxn id="53" idx="0"/>
            <a:endCxn id="33" idx="2"/>
          </p:cNvCxnSpPr>
          <p:nvPr/>
        </p:nvCxnSpPr>
        <p:spPr>
          <a:xfrm rot="5400000" flipH="1" flipV="1">
            <a:off x="5248979" y="4955372"/>
            <a:ext cx="466380" cy="182236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D57DF4-03CF-4C7E-AF64-A37428B40031}"/>
              </a:ext>
            </a:extLst>
          </p:cNvPr>
          <p:cNvSpPr/>
          <p:nvPr/>
        </p:nvSpPr>
        <p:spPr>
          <a:xfrm>
            <a:off x="4607585" y="2805824"/>
            <a:ext cx="1882438" cy="181818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FD44D6C-7C14-43C9-910E-116D252C24A9}"/>
              </a:ext>
            </a:extLst>
          </p:cNvPr>
          <p:cNvCxnSpPr>
            <a:cxnSpLocks/>
            <a:endCxn id="40" idx="3"/>
          </p:cNvCxnSpPr>
          <p:nvPr/>
        </p:nvCxnSpPr>
        <p:spPr>
          <a:xfrm rot="16200000" flipV="1">
            <a:off x="5426904" y="4778036"/>
            <a:ext cx="4516508" cy="2390269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3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788FF"/>
                </a:solidFill>
                <a:latin typeface="Pretendard Semi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6788FF"/>
                </a:solidFill>
                <a:ea typeface="Pretendard Regular"/>
              </a:rPr>
              <a:t>목차</a:t>
            </a:r>
            <a:endParaRPr lang="ko-KR" sz="72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4775200"/>
            <a:ext cx="55880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15800" y="4787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개요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4813300"/>
            <a:ext cx="10287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617200" y="4864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5676900"/>
            <a:ext cx="5588000" cy="57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115800" y="56896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팀 구성</a:t>
            </a:r>
            <a:r>
              <a:rPr lang="en-US" altLang="ko-KR" sz="30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Pretendard Regular"/>
                <a:ea typeface="Pretendard Regular"/>
              </a:rPr>
              <a:t>및 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역할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5702300"/>
            <a:ext cx="10287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17200" y="57404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553200"/>
            <a:ext cx="55880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115800" y="6565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ea typeface="Pretendard Regular"/>
              </a:rPr>
              <a:t>개발 절차 및 수행 절차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578600"/>
            <a:ext cx="10287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617200" y="6604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7467600"/>
            <a:ext cx="5588000" cy="571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15800" y="74676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수행 결과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7493000"/>
            <a:ext cx="1028700" cy="508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617200" y="75184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8382000"/>
            <a:ext cx="5588000" cy="571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115800" y="83947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 평가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8407400"/>
            <a:ext cx="1028700" cy="508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617200" y="84328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7">
            <a:extLst>
              <a:ext uri="{FF2B5EF4-FFF2-40B4-BE49-F238E27FC236}">
                <a16:creationId xmlns:a16="http://schemas.microsoft.com/office/drawing/2014/main" id="{C0ADF04D-9C22-406D-A5FB-10BFAF350371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E6A0B1D-1A2A-4D8F-B491-823D895E5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670C19-0893-492C-B157-93F60491D309}"/>
              </a:ext>
            </a:extLst>
          </p:cNvPr>
          <p:cNvGrpSpPr/>
          <p:nvPr/>
        </p:nvGrpSpPr>
        <p:grpSpPr>
          <a:xfrm>
            <a:off x="6964883" y="2456155"/>
            <a:ext cx="9641254" cy="7486152"/>
            <a:chOff x="7733346" y="2456756"/>
            <a:chExt cx="6235226" cy="4841471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7CAA880-963C-416C-991F-939A5F1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3346" y="2456756"/>
              <a:ext cx="6235226" cy="4841471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9DC407F-A1C2-4C70-BF5B-5027963B7049}"/>
                </a:ext>
              </a:extLst>
            </p:cNvPr>
            <p:cNvSpPr/>
            <p:nvPr/>
          </p:nvSpPr>
          <p:spPr>
            <a:xfrm>
              <a:off x="7810774" y="3122486"/>
              <a:ext cx="4042331" cy="244688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17211E-928C-4757-94DD-A4A687C10300}"/>
              </a:ext>
            </a:extLst>
          </p:cNvPr>
          <p:cNvSpPr/>
          <p:nvPr/>
        </p:nvSpPr>
        <p:spPr>
          <a:xfrm>
            <a:off x="1828801" y="3881265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3A2DD24-3703-43B6-AF6E-E280B104CD7D}"/>
              </a:ext>
            </a:extLst>
          </p:cNvPr>
          <p:cNvCxnSpPr>
            <a:cxnSpLocks/>
            <a:stCxn id="73" idx="1"/>
            <a:endCxn id="24" idx="2"/>
          </p:cNvCxnSpPr>
          <p:nvPr/>
        </p:nvCxnSpPr>
        <p:spPr>
          <a:xfrm rot="10800000">
            <a:off x="2019301" y="4229101"/>
            <a:ext cx="4945582" cy="197013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85AC44-400A-4CFE-9126-40442E927D78}"/>
              </a:ext>
            </a:extLst>
          </p:cNvPr>
          <p:cNvSpPr/>
          <p:nvPr/>
        </p:nvSpPr>
        <p:spPr>
          <a:xfrm>
            <a:off x="5371001" y="2754846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E6E605E-2129-467D-A82A-08FFE6D844EC}"/>
              </a:ext>
            </a:extLst>
          </p:cNvPr>
          <p:cNvCxnSpPr>
            <a:cxnSpLocks/>
            <a:stCxn id="73" idx="1"/>
            <a:endCxn id="30" idx="2"/>
          </p:cNvCxnSpPr>
          <p:nvPr/>
        </p:nvCxnSpPr>
        <p:spPr>
          <a:xfrm rot="10800000">
            <a:off x="5561501" y="3102683"/>
            <a:ext cx="1403382" cy="3096549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06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37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 rot="5400000">
            <a:off x="2370203" y="521074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9FEBDB-4A33-4002-8226-FA2DC3A7C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937" y="5881370"/>
            <a:ext cx="2223505" cy="2199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3CB655-2CA9-4445-9FF9-FD7A3F6E6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671" y="4800655"/>
            <a:ext cx="9592834" cy="53103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2C489C-CF2B-4EAA-9BB8-F35921246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271" y="2579210"/>
            <a:ext cx="5643396" cy="21116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A29C55-C7F5-434B-9754-C8DC6C718E17}"/>
              </a:ext>
            </a:extLst>
          </p:cNvPr>
          <p:cNvSpPr/>
          <p:nvPr/>
        </p:nvSpPr>
        <p:spPr>
          <a:xfrm>
            <a:off x="5331922" y="3801961"/>
            <a:ext cx="5450045" cy="57953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DD4A8D-F2B4-48FD-A456-15CA689377B4}"/>
              </a:ext>
            </a:extLst>
          </p:cNvPr>
          <p:cNvSpPr/>
          <p:nvPr/>
        </p:nvSpPr>
        <p:spPr>
          <a:xfrm>
            <a:off x="1526200" y="4343057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BFBA82A-87D4-4619-BB93-CF101B9A469D}"/>
              </a:ext>
            </a:extLst>
          </p:cNvPr>
          <p:cNvCxnSpPr>
            <a:cxnSpLocks/>
            <a:endCxn id="24" idx="2"/>
          </p:cNvCxnSpPr>
          <p:nvPr/>
        </p:nvCxnSpPr>
        <p:spPr>
          <a:xfrm rot="10800000">
            <a:off x="1716701" y="4690893"/>
            <a:ext cx="3459973" cy="91335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126678-834B-45D5-87A3-69FC6A1A7DC5}"/>
              </a:ext>
            </a:extLst>
          </p:cNvPr>
          <p:cNvSpPr/>
          <p:nvPr/>
        </p:nvSpPr>
        <p:spPr>
          <a:xfrm>
            <a:off x="5247946" y="4895831"/>
            <a:ext cx="6334454" cy="146686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AD2A50-E179-44CC-A986-3E7BC4717EF7}"/>
              </a:ext>
            </a:extLst>
          </p:cNvPr>
          <p:cNvSpPr/>
          <p:nvPr/>
        </p:nvSpPr>
        <p:spPr>
          <a:xfrm>
            <a:off x="5212308" y="6858055"/>
            <a:ext cx="7360691" cy="146686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4556ADB-A6F5-47C1-B2CC-1D4FE0DEB18E}"/>
              </a:ext>
            </a:extLst>
          </p:cNvPr>
          <p:cNvSpPr/>
          <p:nvPr/>
        </p:nvSpPr>
        <p:spPr>
          <a:xfrm>
            <a:off x="3256187" y="4421832"/>
            <a:ext cx="381000" cy="34783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50FA5D1-B678-4519-A062-9C05C37D4B47}"/>
              </a:ext>
            </a:extLst>
          </p:cNvPr>
          <p:cNvCxnSpPr>
            <a:cxnSpLocks/>
            <a:stCxn id="32" idx="1"/>
            <a:endCxn id="33" idx="2"/>
          </p:cNvCxnSpPr>
          <p:nvPr/>
        </p:nvCxnSpPr>
        <p:spPr>
          <a:xfrm rot="10800000">
            <a:off x="3446688" y="4769668"/>
            <a:ext cx="1765621" cy="2821822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08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93674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연동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책 요약정보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관련기사를 보여줌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C86A59-AC13-49A6-9B39-C418B66BE2FF}"/>
              </a:ext>
            </a:extLst>
          </p:cNvPr>
          <p:cNvGrpSpPr/>
          <p:nvPr/>
        </p:nvGrpSpPr>
        <p:grpSpPr>
          <a:xfrm>
            <a:off x="1921164" y="5534087"/>
            <a:ext cx="2408062" cy="4446398"/>
            <a:chOff x="1366543" y="2713913"/>
            <a:chExt cx="7844871" cy="1448526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9E90EF-E407-4FCB-985C-5AD265D2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167" y="2713913"/>
              <a:ext cx="7468322" cy="717949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E0244BB-A59A-43DD-83D6-2A948BAD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543" y="10218501"/>
              <a:ext cx="7844871" cy="698067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2FF69F7-6EE6-4672-BBDD-46034BCA5814}"/>
              </a:ext>
            </a:extLst>
          </p:cNvPr>
          <p:cNvGrpSpPr/>
          <p:nvPr/>
        </p:nvGrpSpPr>
        <p:grpSpPr>
          <a:xfrm>
            <a:off x="5620906" y="3627560"/>
            <a:ext cx="11466592" cy="6392740"/>
            <a:chOff x="1819081" y="2310802"/>
            <a:chExt cx="13927410" cy="776467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B85534-3F79-4616-9C2D-D790A78DE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9081" y="2471682"/>
              <a:ext cx="7038359" cy="760379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186C709-5AE9-47C6-B387-CD08C5A335D8}"/>
                </a:ext>
              </a:extLst>
            </p:cNvPr>
            <p:cNvSpPr/>
            <p:nvPr/>
          </p:nvSpPr>
          <p:spPr>
            <a:xfrm>
              <a:off x="2032000" y="3751309"/>
              <a:ext cx="6576342" cy="26748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8FAA69F-4F9D-4ECE-BC9D-4C7F724B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11376" y="3585863"/>
              <a:ext cx="6735115" cy="639216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0376198-85FA-4CEB-BE34-7EEBC88EE57D}"/>
                </a:ext>
              </a:extLst>
            </p:cNvPr>
            <p:cNvSpPr/>
            <p:nvPr/>
          </p:nvSpPr>
          <p:spPr>
            <a:xfrm>
              <a:off x="9073705" y="3733800"/>
              <a:ext cx="6576342" cy="171449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6F9F35-1CE6-4390-BA75-795D8D86DADD}"/>
                </a:ext>
              </a:extLst>
            </p:cNvPr>
            <p:cNvSpPr/>
            <p:nvPr/>
          </p:nvSpPr>
          <p:spPr>
            <a:xfrm>
              <a:off x="9073705" y="5448299"/>
              <a:ext cx="6576342" cy="179070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0ECD431-563D-4C79-9398-D1E00B5D8B90}"/>
                </a:ext>
              </a:extLst>
            </p:cNvPr>
            <p:cNvSpPr/>
            <p:nvPr/>
          </p:nvSpPr>
          <p:spPr>
            <a:xfrm>
              <a:off x="9073705" y="8559800"/>
              <a:ext cx="6576342" cy="12446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61981D-FB93-4E83-A812-4EC5140A5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11376" y="2310802"/>
              <a:ext cx="6030167" cy="120984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A4CF6E-8CBC-45E7-9471-7051E52D8AB5}"/>
              </a:ext>
            </a:extLst>
          </p:cNvPr>
          <p:cNvGrpSpPr/>
          <p:nvPr/>
        </p:nvGrpSpPr>
        <p:grpSpPr>
          <a:xfrm>
            <a:off x="1458892" y="2721646"/>
            <a:ext cx="2038577" cy="2264122"/>
            <a:chOff x="2438400" y="2650778"/>
            <a:chExt cx="4477375" cy="497274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377B88F-E997-4B20-A980-A9CA4E72F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BF5BD06-3F0A-4DC7-A6B4-88AFED21507A}"/>
                </a:ext>
              </a:extLst>
            </p:cNvPr>
            <p:cNvSpPr/>
            <p:nvPr/>
          </p:nvSpPr>
          <p:spPr>
            <a:xfrm>
              <a:off x="3124200" y="5448300"/>
              <a:ext cx="8382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1C48A15-0426-4F08-BE92-B37D76376022}"/>
              </a:ext>
            </a:extLst>
          </p:cNvPr>
          <p:cNvGrpSpPr/>
          <p:nvPr/>
        </p:nvGrpSpPr>
        <p:grpSpPr>
          <a:xfrm>
            <a:off x="3674341" y="3532235"/>
            <a:ext cx="1870189" cy="747585"/>
            <a:chOff x="7069711" y="3821659"/>
            <a:chExt cx="8138539" cy="325328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F6EB984-2EB4-4BD2-9F46-6F01B20F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B284E6-39DD-438A-B195-C24C317AA3F1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8D59F0-4FAC-45FB-8039-C7B670705F1C}"/>
              </a:ext>
            </a:extLst>
          </p:cNvPr>
          <p:cNvSpPr/>
          <p:nvPr/>
        </p:nvSpPr>
        <p:spPr>
          <a:xfrm>
            <a:off x="1909534" y="5487954"/>
            <a:ext cx="2471966" cy="4532345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7493FA4-D7F7-4E39-A7B5-9835516EC629}"/>
              </a:ext>
            </a:extLst>
          </p:cNvPr>
          <p:cNvCxnSpPr>
            <a:cxnSpLocks/>
            <a:stCxn id="43" idx="1"/>
            <a:endCxn id="33" idx="3"/>
          </p:cNvCxnSpPr>
          <p:nvPr/>
        </p:nvCxnSpPr>
        <p:spPr>
          <a:xfrm rot="10800000" flipV="1">
            <a:off x="4381501" y="5914679"/>
            <a:ext cx="1414705" cy="183944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ADFC22-842C-4CD7-8950-95555FC25024}"/>
              </a:ext>
            </a:extLst>
          </p:cNvPr>
          <p:cNvSpPr/>
          <p:nvPr/>
        </p:nvSpPr>
        <p:spPr>
          <a:xfrm>
            <a:off x="1909534" y="9317182"/>
            <a:ext cx="668566" cy="68579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7CA7AACB-E9CD-4A02-8668-3DF2D198E036}"/>
              </a:ext>
            </a:extLst>
          </p:cNvPr>
          <p:cNvCxnSpPr>
            <a:cxnSpLocks/>
            <a:stCxn id="46" idx="2"/>
            <a:endCxn id="39" idx="3"/>
          </p:cNvCxnSpPr>
          <p:nvPr/>
        </p:nvCxnSpPr>
        <p:spPr>
          <a:xfrm rot="5400000">
            <a:off x="7451963" y="2811138"/>
            <a:ext cx="1975082" cy="11722807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6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1BDC72-3140-42A1-BD08-B57936FD0677}"/>
              </a:ext>
            </a:extLst>
          </p:cNvPr>
          <p:cNvGrpSpPr/>
          <p:nvPr/>
        </p:nvGrpSpPr>
        <p:grpSpPr>
          <a:xfrm>
            <a:off x="1413996" y="2499754"/>
            <a:ext cx="8159394" cy="3177373"/>
            <a:chOff x="2438400" y="2650778"/>
            <a:chExt cx="12769850" cy="49727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1A9C7B2-7888-4E82-B01B-0563A31B7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607D98-B9BD-429E-81B5-818194725D1C}"/>
                </a:ext>
              </a:extLst>
            </p:cNvPr>
            <p:cNvSpPr/>
            <p:nvPr/>
          </p:nvSpPr>
          <p:spPr>
            <a:xfrm>
              <a:off x="3124200" y="5448300"/>
              <a:ext cx="838200" cy="8382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7EB171F-1E6B-4AA6-A22A-5955CC32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D4356-ABFD-4A6A-8777-0068F2846F6F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5B143A3-D561-4A3A-A826-1643576E24A9}"/>
              </a:ext>
            </a:extLst>
          </p:cNvPr>
          <p:cNvGrpSpPr/>
          <p:nvPr/>
        </p:nvGrpSpPr>
        <p:grpSpPr>
          <a:xfrm>
            <a:off x="1269574" y="5966826"/>
            <a:ext cx="3206335" cy="2242356"/>
            <a:chOff x="1188986" y="3279210"/>
            <a:chExt cx="6557256" cy="458583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5A91233-1D0A-4CAA-AA83-AC545B5A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986" y="3279210"/>
              <a:ext cx="6527042" cy="458583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2C690FD-673E-47BE-88F9-4BEE215001A5}"/>
                </a:ext>
              </a:extLst>
            </p:cNvPr>
            <p:cNvSpPr/>
            <p:nvPr/>
          </p:nvSpPr>
          <p:spPr>
            <a:xfrm>
              <a:off x="7060442" y="4991100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ED6D77-B5D0-4EBF-A399-FFC28AFD05E4}"/>
              </a:ext>
            </a:extLst>
          </p:cNvPr>
          <p:cNvGrpSpPr/>
          <p:nvPr/>
        </p:nvGrpSpPr>
        <p:grpSpPr>
          <a:xfrm>
            <a:off x="5185293" y="5808539"/>
            <a:ext cx="4388097" cy="2413293"/>
            <a:chOff x="8001778" y="3076325"/>
            <a:chExt cx="8974068" cy="493541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884BEB2-9F05-4B87-B2A0-7DC49D1C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778" y="3076325"/>
              <a:ext cx="8974068" cy="493541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1AB227-7684-4825-B057-8376D3E264A7}"/>
                </a:ext>
              </a:extLst>
            </p:cNvPr>
            <p:cNvSpPr/>
            <p:nvPr/>
          </p:nvSpPr>
          <p:spPr>
            <a:xfrm>
              <a:off x="16268700" y="5038725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087ADDF-1930-480B-B07E-0F0618715AF0}"/>
              </a:ext>
            </a:extLst>
          </p:cNvPr>
          <p:cNvGrpSpPr/>
          <p:nvPr/>
        </p:nvGrpSpPr>
        <p:grpSpPr>
          <a:xfrm>
            <a:off x="6401338" y="2474352"/>
            <a:ext cx="10345522" cy="7496738"/>
            <a:chOff x="600417" y="904195"/>
            <a:chExt cx="15313669" cy="110968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27F0F46-5DF0-44F4-9ADF-CEE7FA078ADD}"/>
                </a:ext>
              </a:extLst>
            </p:cNvPr>
            <p:cNvGrpSpPr/>
            <p:nvPr/>
          </p:nvGrpSpPr>
          <p:grpSpPr>
            <a:xfrm>
              <a:off x="600417" y="904195"/>
              <a:ext cx="15089957" cy="11096835"/>
              <a:chOff x="600417" y="904195"/>
              <a:chExt cx="15089957" cy="1109683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343B5A0-B635-4C7D-8F0E-B46CA063CDA2}"/>
                  </a:ext>
                </a:extLst>
              </p:cNvPr>
              <p:cNvGrpSpPr/>
              <p:nvPr/>
            </p:nvGrpSpPr>
            <p:grpSpPr>
              <a:xfrm>
                <a:off x="6820043" y="9038510"/>
                <a:ext cx="8764223" cy="2724530"/>
                <a:chOff x="587723" y="9038510"/>
                <a:chExt cx="8764223" cy="2724530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7705AC1-70A1-4ECF-8788-08DF5BF1E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723" y="9038510"/>
                  <a:ext cx="8764223" cy="2724530"/>
                </a:xfrm>
                <a:prstGeom prst="rect">
                  <a:avLst/>
                </a:prstGeom>
              </p:spPr>
            </p:pic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B8DE3E74-CC8B-41F7-8BFB-4F9C8754FB5E}"/>
                    </a:ext>
                  </a:extLst>
                </p:cNvPr>
                <p:cNvSpPr/>
                <p:nvPr/>
              </p:nvSpPr>
              <p:spPr>
                <a:xfrm>
                  <a:off x="715528" y="11041364"/>
                  <a:ext cx="7378700" cy="452061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A8E4D9-DB0E-4508-8128-A095141FE9E9}"/>
                  </a:ext>
                </a:extLst>
              </p:cNvPr>
              <p:cNvSpPr/>
              <p:nvPr/>
            </p:nvSpPr>
            <p:spPr>
              <a:xfrm>
                <a:off x="600417" y="7977137"/>
                <a:ext cx="5880824" cy="4023893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2E7EFCF-60F3-4B18-B063-F04469701E5A}"/>
                  </a:ext>
                </a:extLst>
              </p:cNvPr>
              <p:cNvGrpSpPr/>
              <p:nvPr/>
            </p:nvGrpSpPr>
            <p:grpSpPr>
              <a:xfrm>
                <a:off x="634834" y="904195"/>
                <a:ext cx="15055540" cy="10720494"/>
                <a:chOff x="8372471" y="4672891"/>
                <a:chExt cx="15055540" cy="10720494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62911A49-0901-41E1-9762-A2E7FB654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959729" y="4672891"/>
                  <a:ext cx="5468282" cy="3556129"/>
                </a:xfrm>
                <a:prstGeom prst="rect">
                  <a:avLst/>
                </a:prstGeom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FA527AE-22B8-4E02-B038-3764FA98A46B}"/>
                    </a:ext>
                  </a:extLst>
                </p:cNvPr>
                <p:cNvSpPr/>
                <p:nvPr/>
              </p:nvSpPr>
              <p:spPr>
                <a:xfrm>
                  <a:off x="8372471" y="14695839"/>
                  <a:ext cx="4725446" cy="697546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BC15D75-C0D6-43FE-ADE0-B1B8805C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95683" y="4626334"/>
              <a:ext cx="9718403" cy="4238556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52506AB-7A15-4D7B-9424-793B16598B4E}"/>
                </a:ext>
              </a:extLst>
            </p:cNvPr>
            <p:cNvSpPr/>
            <p:nvPr/>
          </p:nvSpPr>
          <p:spPr>
            <a:xfrm>
              <a:off x="6217552" y="6998588"/>
              <a:ext cx="6257868" cy="1469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B4BDFA-FE75-4C3D-9472-F3F30F0F9183}"/>
              </a:ext>
            </a:extLst>
          </p:cNvPr>
          <p:cNvSpPr/>
          <p:nvPr/>
        </p:nvSpPr>
        <p:spPr>
          <a:xfrm>
            <a:off x="1167753" y="2539758"/>
            <a:ext cx="3524150" cy="615210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4F59D97-1BC6-473A-B1BE-D0E892E269A6}"/>
              </a:ext>
            </a:extLst>
          </p:cNvPr>
          <p:cNvCxnSpPr>
            <a:cxnSpLocks/>
            <a:stCxn id="53" idx="0"/>
            <a:endCxn id="39" idx="3"/>
          </p:cNvCxnSpPr>
          <p:nvPr/>
        </p:nvCxnSpPr>
        <p:spPr>
          <a:xfrm rot="16200000" flipV="1">
            <a:off x="8013053" y="2294662"/>
            <a:ext cx="975757" cy="7618055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E3E261-BA53-429D-ADE5-595BE5D339B0}"/>
              </a:ext>
            </a:extLst>
          </p:cNvPr>
          <p:cNvSpPr/>
          <p:nvPr/>
        </p:nvSpPr>
        <p:spPr>
          <a:xfrm>
            <a:off x="5118485" y="2539758"/>
            <a:ext cx="3524150" cy="615210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902D825-6B8D-404F-9CF0-DAF083673A94}"/>
              </a:ext>
            </a:extLst>
          </p:cNvPr>
          <p:cNvCxnSpPr>
            <a:cxnSpLocks/>
            <a:stCxn id="61" idx="1"/>
            <a:endCxn id="51" idx="2"/>
          </p:cNvCxnSpPr>
          <p:nvPr/>
        </p:nvCxnSpPr>
        <p:spPr>
          <a:xfrm rot="10800000">
            <a:off x="6880560" y="8691865"/>
            <a:ext cx="3808940" cy="783601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587DF0-5A53-40AB-9BA3-3E61EF054FCF}"/>
              </a:ext>
            </a:extLst>
          </p:cNvPr>
          <p:cNvSpPr/>
          <p:nvPr/>
        </p:nvSpPr>
        <p:spPr>
          <a:xfrm>
            <a:off x="9106190" y="6583800"/>
            <a:ext cx="515950" cy="813481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54F2AB84-ACF4-4FE5-B43A-711A4D990D70}"/>
              </a:ext>
            </a:extLst>
          </p:cNvPr>
          <p:cNvCxnSpPr>
            <a:cxnSpLocks/>
            <a:stCxn id="58" idx="1"/>
            <a:endCxn id="62" idx="0"/>
          </p:cNvCxnSpPr>
          <p:nvPr/>
        </p:nvCxnSpPr>
        <p:spPr>
          <a:xfrm rot="10800000" flipV="1">
            <a:off x="9364165" y="3675566"/>
            <a:ext cx="3537330" cy="2908233"/>
          </a:xfrm>
          <a:prstGeom prst="bentConnector2">
            <a:avLst/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43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361B4C7-5AD4-4AC6-ADE2-C0CE6E0A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70" y="5915778"/>
            <a:ext cx="5542845" cy="379780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1CA1FD-EF47-4A01-A9E6-C33B85E65D95}"/>
              </a:ext>
            </a:extLst>
          </p:cNvPr>
          <p:cNvGrpSpPr/>
          <p:nvPr/>
        </p:nvGrpSpPr>
        <p:grpSpPr>
          <a:xfrm>
            <a:off x="1981200" y="2914339"/>
            <a:ext cx="4124729" cy="2368861"/>
            <a:chOff x="1981200" y="2914339"/>
            <a:chExt cx="7762959" cy="445832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A4335C1-52E4-469E-8CF8-6A184FE3A91A}"/>
                </a:ext>
              </a:extLst>
            </p:cNvPr>
            <p:cNvGrpSpPr/>
            <p:nvPr/>
          </p:nvGrpSpPr>
          <p:grpSpPr>
            <a:xfrm>
              <a:off x="1981200" y="2914339"/>
              <a:ext cx="7762959" cy="4458322"/>
              <a:chOff x="1981200" y="2914339"/>
              <a:chExt cx="7762959" cy="445832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111A075-F355-4D60-8047-BAF48F505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200" y="3009900"/>
                <a:ext cx="1219370" cy="103837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74C745C-AA99-444E-843F-D83CBCAA8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8871" y="3009900"/>
                <a:ext cx="1105054" cy="170521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41B2299-0F0E-4EB0-9D5C-5B56245C5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9675" y="3009900"/>
                <a:ext cx="1076475" cy="2362530"/>
              </a:xfrm>
              <a:prstGeom prst="rect">
                <a:avLst/>
              </a:prstGeom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4ED56E71-3D5A-4A81-B22B-A3B6224E32AA}"/>
                  </a:ext>
                </a:extLst>
              </p:cNvPr>
              <p:cNvSpPr/>
              <p:nvPr/>
            </p:nvSpPr>
            <p:spPr>
              <a:xfrm>
                <a:off x="330852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13BBD8AC-65B1-447A-9533-85A0F0F2E4AE}"/>
                  </a:ext>
                </a:extLst>
              </p:cNvPr>
              <p:cNvSpPr/>
              <p:nvPr/>
            </p:nvSpPr>
            <p:spPr>
              <a:xfrm>
                <a:off x="47244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ACA69A1F-E524-4AAD-9900-DE2687E427E1}"/>
                  </a:ext>
                </a:extLst>
              </p:cNvPr>
              <p:cNvSpPr/>
              <p:nvPr/>
            </p:nvSpPr>
            <p:spPr>
              <a:xfrm>
                <a:off x="63819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CA2CA5DE-DAF2-4081-B0C7-8FBF6A94FFAB}"/>
                  </a:ext>
                </a:extLst>
              </p:cNvPr>
              <p:cNvSpPr/>
              <p:nvPr/>
            </p:nvSpPr>
            <p:spPr>
              <a:xfrm>
                <a:off x="6708929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2C89F63-4808-4091-8C67-E2F96B36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081" y="2917515"/>
                <a:ext cx="1057423" cy="443927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2C5D87E-234C-496D-BD8C-A3DDF4704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3841" y="2914339"/>
                <a:ext cx="1200318" cy="4458322"/>
              </a:xfrm>
              <a:prstGeom prst="rect">
                <a:avLst/>
              </a:prstGeom>
            </p:spPr>
          </p:pic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2E4CB31B-B914-41F9-8B08-26DE28646DD0}"/>
                  </a:ext>
                </a:extLst>
              </p:cNvPr>
              <p:cNvSpPr/>
              <p:nvPr/>
            </p:nvSpPr>
            <p:spPr>
              <a:xfrm>
                <a:off x="835027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193A92B-304C-488E-A88F-406F307616E2}"/>
                </a:ext>
              </a:extLst>
            </p:cNvPr>
            <p:cNvSpPr/>
            <p:nvPr/>
          </p:nvSpPr>
          <p:spPr>
            <a:xfrm>
              <a:off x="8870802" y="3369577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4AAE29-0549-4DB6-A143-E0BAE291256D}"/>
              </a:ext>
            </a:extLst>
          </p:cNvPr>
          <p:cNvGrpSpPr/>
          <p:nvPr/>
        </p:nvGrpSpPr>
        <p:grpSpPr>
          <a:xfrm>
            <a:off x="7734071" y="3418133"/>
            <a:ext cx="9363304" cy="6128086"/>
            <a:chOff x="8014817" y="5247440"/>
            <a:chExt cx="7801702" cy="510605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13A39B9-5A44-4ADB-9914-0C27C1C3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4817" y="5247440"/>
              <a:ext cx="7801702" cy="5106050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D01C90-9704-43AB-98DC-54AC1D860BF9}"/>
                </a:ext>
              </a:extLst>
            </p:cNvPr>
            <p:cNvSpPr/>
            <p:nvPr/>
          </p:nvSpPr>
          <p:spPr>
            <a:xfrm>
              <a:off x="8054751" y="7407998"/>
              <a:ext cx="3860917" cy="287265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066599-5F67-4BDB-A04A-B999C8F7AC3F}"/>
              </a:ext>
            </a:extLst>
          </p:cNvPr>
          <p:cNvSpPr/>
          <p:nvPr/>
        </p:nvSpPr>
        <p:spPr>
          <a:xfrm>
            <a:off x="1841157" y="2434371"/>
            <a:ext cx="4534243" cy="298852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39CD479-3A70-46FB-806C-A94BAC0D562E}"/>
              </a:ext>
            </a:extLst>
          </p:cNvPr>
          <p:cNvCxnSpPr>
            <a:cxnSpLocks/>
            <a:stCxn id="52" idx="0"/>
            <a:endCxn id="33" idx="3"/>
          </p:cNvCxnSpPr>
          <p:nvPr/>
        </p:nvCxnSpPr>
        <p:spPr>
          <a:xfrm rot="16200000" flipV="1">
            <a:off x="7195873" y="3108163"/>
            <a:ext cx="2082516" cy="3723461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5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F768656-CC11-4271-AA66-AD7E7FF8926B}"/>
              </a:ext>
            </a:extLst>
          </p:cNvPr>
          <p:cNvGrpSpPr/>
          <p:nvPr/>
        </p:nvGrpSpPr>
        <p:grpSpPr>
          <a:xfrm>
            <a:off x="2288199" y="2803374"/>
            <a:ext cx="2472483" cy="2896009"/>
            <a:chOff x="2288199" y="2803374"/>
            <a:chExt cx="6198428" cy="72601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752701-0DB0-411E-87DE-BDCF5A055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7114" y="3543300"/>
              <a:ext cx="5980286" cy="652026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22251E-5F43-4DA0-8FB3-A1404D4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8199" y="2803374"/>
              <a:ext cx="6198428" cy="502461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BE6F70-F19C-47C7-98BA-7EBA7D3A9394}"/>
                </a:ext>
              </a:extLst>
            </p:cNvPr>
            <p:cNvSpPr/>
            <p:nvPr/>
          </p:nvSpPr>
          <p:spPr>
            <a:xfrm>
              <a:off x="3425825" y="9105900"/>
              <a:ext cx="6858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424F38-5EFF-4F0F-91C9-E1589C6FDA8E}"/>
                </a:ext>
              </a:extLst>
            </p:cNvPr>
            <p:cNvSpPr/>
            <p:nvPr/>
          </p:nvSpPr>
          <p:spPr>
            <a:xfrm>
              <a:off x="3705224" y="3594608"/>
              <a:ext cx="3152775" cy="1015491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7E77BB-9ABB-44FD-B973-4D1421F81C5E}"/>
              </a:ext>
            </a:extLst>
          </p:cNvPr>
          <p:cNvCxnSpPr>
            <a:cxnSpLocks/>
            <a:stCxn id="57" idx="2"/>
            <a:endCxn id="33" idx="0"/>
          </p:cNvCxnSpPr>
          <p:nvPr/>
        </p:nvCxnSpPr>
        <p:spPr>
          <a:xfrm flipH="1">
            <a:off x="3306155" y="6816160"/>
            <a:ext cx="10737" cy="211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FAABB28-B47E-4CE4-99F0-CED0B1CB63CA}"/>
              </a:ext>
            </a:extLst>
          </p:cNvPr>
          <p:cNvGrpSpPr/>
          <p:nvPr/>
        </p:nvGrpSpPr>
        <p:grpSpPr>
          <a:xfrm>
            <a:off x="2366022" y="6221367"/>
            <a:ext cx="2457504" cy="2933700"/>
            <a:chOff x="8797777" y="2667000"/>
            <a:chExt cx="6160875" cy="73546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E13E91-A5BC-4653-B850-C2C2D508C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7777" y="2667000"/>
              <a:ext cx="6041601" cy="574113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EA295AB-0916-4CD4-97BE-1733B64FDFDD}"/>
                </a:ext>
              </a:extLst>
            </p:cNvPr>
            <p:cNvSpPr/>
            <p:nvPr/>
          </p:nvSpPr>
          <p:spPr>
            <a:xfrm>
              <a:off x="14363633" y="2667000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2CC97B2-1ECA-4AA7-9B8D-70F74DAF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11049" y="3342379"/>
              <a:ext cx="4982270" cy="1200318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F757EB-D049-4C99-9078-F1EEA1E7B5C5}"/>
                </a:ext>
              </a:extLst>
            </p:cNvPr>
            <p:cNvSpPr/>
            <p:nvPr/>
          </p:nvSpPr>
          <p:spPr>
            <a:xfrm>
              <a:off x="10884064" y="3584013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9032C3-E15C-49F2-9DDF-BAEC24B7F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1556"/>
            <a:stretch/>
          </p:blipFill>
          <p:spPr>
            <a:xfrm>
              <a:off x="9685510" y="4688573"/>
              <a:ext cx="2938290" cy="533310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BC79BAF-D7F9-4045-A71D-B1E2E71918F7}"/>
              </a:ext>
            </a:extLst>
          </p:cNvPr>
          <p:cNvGrpSpPr/>
          <p:nvPr/>
        </p:nvGrpSpPr>
        <p:grpSpPr>
          <a:xfrm>
            <a:off x="5127454" y="2774690"/>
            <a:ext cx="12165123" cy="4894771"/>
            <a:chOff x="1359353" y="3505185"/>
            <a:chExt cx="12165123" cy="489477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BF5AC73-FCEA-4882-BDDD-6A90FEAB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9353" y="3505185"/>
              <a:ext cx="6973273" cy="301032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FDEEE96-1B00-4BA9-BF94-C08F87E2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9353" y="6551848"/>
              <a:ext cx="12165123" cy="1848108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5A896B9-3CB1-4E60-87A5-E15BD00AB6E2}"/>
                </a:ext>
              </a:extLst>
            </p:cNvPr>
            <p:cNvSpPr/>
            <p:nvPr/>
          </p:nvSpPr>
          <p:spPr>
            <a:xfrm>
              <a:off x="1536267" y="4348301"/>
              <a:ext cx="4980494" cy="896257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7582656-ED0D-4053-A5C0-271889771CC6}"/>
                </a:ext>
              </a:extLst>
            </p:cNvPr>
            <p:cNvSpPr/>
            <p:nvPr/>
          </p:nvSpPr>
          <p:spPr>
            <a:xfrm>
              <a:off x="1564239" y="7454634"/>
              <a:ext cx="11332622" cy="67266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123625E9-6D63-40D8-9E9D-13548C2F51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454" y="7727106"/>
            <a:ext cx="6897063" cy="249589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C3879E-46A7-4C26-972E-E8BA3C143F6B}"/>
              </a:ext>
            </a:extLst>
          </p:cNvPr>
          <p:cNvSpPr/>
          <p:nvPr/>
        </p:nvSpPr>
        <p:spPr>
          <a:xfrm>
            <a:off x="1841157" y="6087950"/>
            <a:ext cx="3273597" cy="9271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D2F3892-37FD-4D5A-90AA-1EFCDC4A6E08}"/>
              </a:ext>
            </a:extLst>
          </p:cNvPr>
          <p:cNvCxnSpPr>
            <a:cxnSpLocks/>
            <a:stCxn id="77" idx="0"/>
            <a:endCxn id="35" idx="3"/>
          </p:cNvCxnSpPr>
          <p:nvPr/>
        </p:nvCxnSpPr>
        <p:spPr>
          <a:xfrm rot="16200000" flipV="1">
            <a:off x="7970384" y="3695871"/>
            <a:ext cx="172639" cy="5883897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B31ACA-F868-45A7-B8A7-D865258F551A}"/>
              </a:ext>
            </a:extLst>
          </p:cNvPr>
          <p:cNvSpPr/>
          <p:nvPr/>
        </p:nvSpPr>
        <p:spPr>
          <a:xfrm>
            <a:off x="2058743" y="2709955"/>
            <a:ext cx="3273597" cy="9271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872B2AC-8E5A-4A2F-ADCD-A34D00716C83}"/>
              </a:ext>
            </a:extLst>
          </p:cNvPr>
          <p:cNvCxnSpPr>
            <a:cxnSpLocks/>
            <a:stCxn id="76" idx="0"/>
            <a:endCxn id="39" idx="3"/>
          </p:cNvCxnSpPr>
          <p:nvPr/>
        </p:nvCxnSpPr>
        <p:spPr>
          <a:xfrm rot="16200000" flipV="1">
            <a:off x="6341328" y="2164518"/>
            <a:ext cx="444301" cy="2462275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D627B1-A26D-4688-9400-20B89A2CC03A}"/>
              </a:ext>
            </a:extLst>
          </p:cNvPr>
          <p:cNvSpPr/>
          <p:nvPr/>
        </p:nvSpPr>
        <p:spPr>
          <a:xfrm>
            <a:off x="2866134" y="7996908"/>
            <a:ext cx="1172051" cy="1248692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664C6C8-0C5F-47CD-B964-3C3270C72ECA}"/>
              </a:ext>
            </a:extLst>
          </p:cNvPr>
          <p:cNvCxnSpPr>
            <a:cxnSpLocks/>
            <a:stCxn id="78" idx="1"/>
            <a:endCxn id="41" idx="3"/>
          </p:cNvCxnSpPr>
          <p:nvPr/>
        </p:nvCxnSpPr>
        <p:spPr>
          <a:xfrm rot="10800000">
            <a:off x="4038186" y="8621255"/>
            <a:ext cx="1089269" cy="35380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9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182830-60F6-4F77-9682-23061C616CDC}"/>
              </a:ext>
            </a:extLst>
          </p:cNvPr>
          <p:cNvGrpSpPr/>
          <p:nvPr/>
        </p:nvGrpSpPr>
        <p:grpSpPr>
          <a:xfrm>
            <a:off x="1350130" y="2533988"/>
            <a:ext cx="5420332" cy="4201077"/>
            <a:chOff x="1879600" y="2667000"/>
            <a:chExt cx="8652936" cy="67065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1DFAAC-8D2A-47E5-8650-06308AA1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9600" y="2667000"/>
              <a:ext cx="2524477" cy="670653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E4B02E6-B2A1-4079-839B-A4F2D6957885}"/>
                </a:ext>
              </a:extLst>
            </p:cNvPr>
            <p:cNvSpPr/>
            <p:nvPr/>
          </p:nvSpPr>
          <p:spPr>
            <a:xfrm>
              <a:off x="3725861" y="3391409"/>
              <a:ext cx="485776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6A3C66-450F-4300-B43D-F4CEEC8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4783" y="2667000"/>
              <a:ext cx="2391109" cy="5611008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8481A48-AE4A-4A41-9487-A36C692141ED}"/>
                </a:ext>
              </a:extLst>
            </p:cNvPr>
            <p:cNvSpPr/>
            <p:nvPr/>
          </p:nvSpPr>
          <p:spPr>
            <a:xfrm>
              <a:off x="4493068" y="4229100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694C38-6095-4728-9888-A47233702E02}"/>
                </a:ext>
              </a:extLst>
            </p:cNvPr>
            <p:cNvSpPr/>
            <p:nvPr/>
          </p:nvSpPr>
          <p:spPr>
            <a:xfrm>
              <a:off x="5068984" y="6972300"/>
              <a:ext cx="798415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1013F7F-CC2F-4FE7-B26D-3273A0EF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3322" y="2690816"/>
              <a:ext cx="2429214" cy="556337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9A1C6CF-DFEA-4FF6-B673-993812405676}"/>
                </a:ext>
              </a:extLst>
            </p:cNvPr>
            <p:cNvSpPr/>
            <p:nvPr/>
          </p:nvSpPr>
          <p:spPr>
            <a:xfrm>
              <a:off x="8715581" y="3619501"/>
              <a:ext cx="1082170" cy="3937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1424BE-52BC-4029-AC75-06AC77630AB1}"/>
                </a:ext>
              </a:extLst>
            </p:cNvPr>
            <p:cNvSpPr/>
            <p:nvPr/>
          </p:nvSpPr>
          <p:spPr>
            <a:xfrm>
              <a:off x="5105400" y="3162300"/>
              <a:ext cx="2246215" cy="3771137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03A531F-F238-4C55-AF6B-289E595146BF}"/>
                </a:ext>
              </a:extLst>
            </p:cNvPr>
            <p:cNvSpPr/>
            <p:nvPr/>
          </p:nvSpPr>
          <p:spPr>
            <a:xfrm>
              <a:off x="8125030" y="7048499"/>
              <a:ext cx="895352" cy="4820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20AE54B-DF14-45BB-8BC5-9BE84BA3831B}"/>
              </a:ext>
            </a:extLst>
          </p:cNvPr>
          <p:cNvGrpSpPr/>
          <p:nvPr/>
        </p:nvGrpSpPr>
        <p:grpSpPr>
          <a:xfrm>
            <a:off x="7056212" y="5928994"/>
            <a:ext cx="9787607" cy="4418883"/>
            <a:chOff x="1492690" y="2690816"/>
            <a:chExt cx="15075637" cy="680631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00D0080-48B1-4411-99EB-1909EBA23F58}"/>
                </a:ext>
              </a:extLst>
            </p:cNvPr>
            <p:cNvGrpSpPr/>
            <p:nvPr/>
          </p:nvGrpSpPr>
          <p:grpSpPr>
            <a:xfrm>
              <a:off x="1492690" y="2690816"/>
              <a:ext cx="5835137" cy="6806310"/>
              <a:chOff x="2550622" y="2858159"/>
              <a:chExt cx="5835137" cy="68063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764B759-EE27-4BFE-B952-16FB1A753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0622" y="2858159"/>
                <a:ext cx="5835137" cy="6806310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66472D-E6FB-40B0-9D6D-542DA4C36A70}"/>
                  </a:ext>
                </a:extLst>
              </p:cNvPr>
              <p:cNvSpPr/>
              <p:nvPr/>
            </p:nvSpPr>
            <p:spPr>
              <a:xfrm>
                <a:off x="2709648" y="5366727"/>
                <a:ext cx="4980494" cy="3503179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D5E1801-59E5-4DD5-8B55-9546E791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3577" y="2690816"/>
              <a:ext cx="8954750" cy="6620799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04CCBF4-F44A-40AC-B569-BA66E1694879}"/>
                </a:ext>
              </a:extLst>
            </p:cNvPr>
            <p:cNvSpPr/>
            <p:nvPr/>
          </p:nvSpPr>
          <p:spPr>
            <a:xfrm>
              <a:off x="7855713" y="8045138"/>
              <a:ext cx="4980494" cy="48209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134814-CDA8-422E-8BD5-5E65AECEBDE2}"/>
                </a:ext>
              </a:extLst>
            </p:cNvPr>
            <p:cNvSpPr/>
            <p:nvPr/>
          </p:nvSpPr>
          <p:spPr>
            <a:xfrm>
              <a:off x="7772768" y="4686301"/>
              <a:ext cx="8635632" cy="323675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63A3BA0-F248-4237-B94B-FC209993E282}"/>
              </a:ext>
            </a:extLst>
          </p:cNvPr>
          <p:cNvGrpSpPr/>
          <p:nvPr/>
        </p:nvGrpSpPr>
        <p:grpSpPr>
          <a:xfrm>
            <a:off x="7217025" y="2470705"/>
            <a:ext cx="3317177" cy="3137977"/>
            <a:chOff x="9976126" y="3121756"/>
            <a:chExt cx="6283899" cy="594443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7179EC0-6F40-47C1-A48A-9EF0CCB7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1227" y="3121756"/>
              <a:ext cx="6258798" cy="5944430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79C93DB-F12B-48D5-805E-37732B34BB2B}"/>
                </a:ext>
              </a:extLst>
            </p:cNvPr>
            <p:cNvSpPr/>
            <p:nvPr/>
          </p:nvSpPr>
          <p:spPr>
            <a:xfrm>
              <a:off x="9976126" y="4410210"/>
              <a:ext cx="4902087" cy="465597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C7A3CD1-D894-455C-B227-0C3E2A737910}"/>
                </a:ext>
              </a:extLst>
            </p:cNvPr>
            <p:cNvSpPr/>
            <p:nvPr/>
          </p:nvSpPr>
          <p:spPr>
            <a:xfrm>
              <a:off x="10009716" y="3297737"/>
              <a:ext cx="4902087" cy="3976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8C784400-A52B-4052-B379-83FCE76545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311" y="6944953"/>
            <a:ext cx="4948436" cy="3152633"/>
          </a:xfrm>
          <a:prstGeom prst="rect">
            <a:avLst/>
          </a:prstGeom>
          <a:ln>
            <a:solidFill>
              <a:srgbClr val="6788FF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29331A-CEE4-4504-98B5-4D06759361E0}"/>
              </a:ext>
            </a:extLst>
          </p:cNvPr>
          <p:cNvSpPr/>
          <p:nvPr/>
        </p:nvSpPr>
        <p:spPr>
          <a:xfrm>
            <a:off x="1233268" y="2368847"/>
            <a:ext cx="1952036" cy="4418882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AEB1CEC-1703-4BC1-A812-CFEE2D7211E0}"/>
              </a:ext>
            </a:extLst>
          </p:cNvPr>
          <p:cNvCxnSpPr>
            <a:cxnSpLocks/>
            <a:stCxn id="64" idx="0"/>
          </p:cNvCxnSpPr>
          <p:nvPr/>
        </p:nvCxnSpPr>
        <p:spPr>
          <a:xfrm rot="16200000" flipV="1">
            <a:off x="3265905" y="6201329"/>
            <a:ext cx="594739" cy="89251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E2333E8-69A0-4D19-9A53-EC7290039D16}"/>
              </a:ext>
            </a:extLst>
          </p:cNvPr>
          <p:cNvSpPr/>
          <p:nvPr/>
        </p:nvSpPr>
        <p:spPr>
          <a:xfrm>
            <a:off x="3310327" y="2381950"/>
            <a:ext cx="1542007" cy="366685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4498AE-2B37-4BE1-93E7-20E8C2D12DC1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4474356" y="6048812"/>
            <a:ext cx="2581856" cy="2089625"/>
          </a:xfrm>
          <a:prstGeom prst="bentConnector3">
            <a:avLst>
              <a:gd name="adj1" fmla="val 98832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A1A0FC-09FF-4FD1-BC31-3D0484C5678B}"/>
              </a:ext>
            </a:extLst>
          </p:cNvPr>
          <p:cNvSpPr/>
          <p:nvPr/>
        </p:nvSpPr>
        <p:spPr>
          <a:xfrm>
            <a:off x="5261428" y="2404758"/>
            <a:ext cx="1542007" cy="3666859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478DFFF-42C6-45AF-9998-B16242464DB5}"/>
              </a:ext>
            </a:extLst>
          </p:cNvPr>
          <p:cNvCxnSpPr>
            <a:cxnSpLocks/>
            <a:stCxn id="69" idx="1"/>
            <a:endCxn id="49" idx="3"/>
          </p:cNvCxnSpPr>
          <p:nvPr/>
        </p:nvCxnSpPr>
        <p:spPr>
          <a:xfrm rot="10800000">
            <a:off x="6803435" y="4238188"/>
            <a:ext cx="413590" cy="14158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12040D-5CF4-4E7C-8FC0-C9ED069716BA}"/>
              </a:ext>
            </a:extLst>
          </p:cNvPr>
          <p:cNvSpPr/>
          <p:nvPr/>
        </p:nvSpPr>
        <p:spPr>
          <a:xfrm>
            <a:off x="1385668" y="2521247"/>
            <a:ext cx="1493164" cy="3407747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F399B3E-EF6D-41FE-9DAD-09B32AF7984F}"/>
              </a:ext>
            </a:extLst>
          </p:cNvPr>
          <p:cNvCxnSpPr>
            <a:cxnSpLocks/>
            <a:endCxn id="55" idx="2"/>
          </p:cNvCxnSpPr>
          <p:nvPr/>
        </p:nvCxnSpPr>
        <p:spPr>
          <a:xfrm rot="10800000">
            <a:off x="2132250" y="5928994"/>
            <a:ext cx="8897368" cy="2961006"/>
          </a:xfrm>
          <a:prstGeom prst="bentConnector2">
            <a:avLst/>
          </a:prstGeom>
          <a:ln w="508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438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732F4D-512C-4CAC-A755-99B55714403E}"/>
              </a:ext>
            </a:extLst>
          </p:cNvPr>
          <p:cNvGrpSpPr/>
          <p:nvPr/>
        </p:nvGrpSpPr>
        <p:grpSpPr>
          <a:xfrm>
            <a:off x="1828800" y="3252039"/>
            <a:ext cx="4724400" cy="3151703"/>
            <a:chOff x="2438400" y="2676121"/>
            <a:chExt cx="8682216" cy="57920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2CE5B5-3FF8-48EF-A4B1-733E269C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76121"/>
              <a:ext cx="2562583" cy="5792008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5D735A-B2AA-4748-AA32-AFABF5DBC527}"/>
                </a:ext>
              </a:extLst>
            </p:cNvPr>
            <p:cNvSpPr/>
            <p:nvPr/>
          </p:nvSpPr>
          <p:spPr>
            <a:xfrm>
              <a:off x="3352800" y="7048500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1F84F9-5148-4692-97E7-4A407E084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2722430"/>
              <a:ext cx="4334480" cy="14480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AAB0CB-F66B-4DDF-BEA8-6ADB715D6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2116" y="5306695"/>
              <a:ext cx="2800741" cy="8954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B82FCB6-3A26-4EFF-B834-2E1948F1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34244" y="5282879"/>
              <a:ext cx="2486372" cy="1838582"/>
            </a:xfrm>
            <a:prstGeom prst="rect">
              <a:avLst/>
            </a:prstGeom>
          </p:spPr>
        </p:pic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C70C104E-A3B3-4E1D-8A02-48D66E15A530}"/>
                </a:ext>
              </a:extLst>
            </p:cNvPr>
            <p:cNvSpPr/>
            <p:nvPr/>
          </p:nvSpPr>
          <p:spPr>
            <a:xfrm rot="5400000">
              <a:off x="6462535" y="434016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11B3C729-2F72-422B-8B87-2E457FBB826C}"/>
                </a:ext>
              </a:extLst>
            </p:cNvPr>
            <p:cNvSpPr/>
            <p:nvPr/>
          </p:nvSpPr>
          <p:spPr>
            <a:xfrm rot="5400000">
              <a:off x="8868324" y="434016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319BEE7-2F80-4667-A0BE-3B211BD17A60}"/>
                </a:ext>
              </a:extLst>
            </p:cNvPr>
            <p:cNvSpPr/>
            <p:nvPr/>
          </p:nvSpPr>
          <p:spPr>
            <a:xfrm>
              <a:off x="7227719" y="5400675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ACAACF-72CF-4A12-95CD-F260D6DA1F11}"/>
              </a:ext>
            </a:extLst>
          </p:cNvPr>
          <p:cNvGrpSpPr/>
          <p:nvPr/>
        </p:nvGrpSpPr>
        <p:grpSpPr>
          <a:xfrm>
            <a:off x="6701406" y="3721197"/>
            <a:ext cx="10289587" cy="5623162"/>
            <a:chOff x="1230010" y="2902491"/>
            <a:chExt cx="8074630" cy="441270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A2457DB-BAC5-4B0F-A3AF-3DCC67A84E95}"/>
                </a:ext>
              </a:extLst>
            </p:cNvPr>
            <p:cNvGrpSpPr/>
            <p:nvPr/>
          </p:nvGrpSpPr>
          <p:grpSpPr>
            <a:xfrm>
              <a:off x="1230010" y="2902491"/>
              <a:ext cx="8074630" cy="4412709"/>
              <a:chOff x="5488970" y="5092964"/>
              <a:chExt cx="8074630" cy="441270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7696821-B1EF-4745-8601-D8E370E11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2904" y="5092964"/>
                <a:ext cx="8030696" cy="1857634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95F9200-42CE-4F65-A371-3CF3C4F26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8970" y="7009775"/>
                <a:ext cx="6897063" cy="2495898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B7667A2-A2BF-4BCF-A438-B98FC05C0821}"/>
                </a:ext>
              </a:extLst>
            </p:cNvPr>
            <p:cNvSpPr/>
            <p:nvPr/>
          </p:nvSpPr>
          <p:spPr>
            <a:xfrm>
              <a:off x="1371720" y="3760476"/>
              <a:ext cx="7904283" cy="816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BB56766-736B-45C8-BF2A-5D093A517313}"/>
                </a:ext>
              </a:extLst>
            </p:cNvPr>
            <p:cNvSpPr/>
            <p:nvPr/>
          </p:nvSpPr>
          <p:spPr>
            <a:xfrm>
              <a:off x="1474326" y="6652884"/>
              <a:ext cx="6519197" cy="21160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77C41B-83EB-42CF-9296-9E6540A15DE8}"/>
              </a:ext>
            </a:extLst>
          </p:cNvPr>
          <p:cNvSpPr/>
          <p:nvPr/>
        </p:nvSpPr>
        <p:spPr>
          <a:xfrm>
            <a:off x="2275310" y="5631255"/>
            <a:ext cx="522283" cy="29024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3AEAA87-558B-435E-9382-F0BB43D2F044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2536452" y="5921503"/>
            <a:ext cx="4448548" cy="268017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47F9C1-2232-4F07-ABAC-54F6579185C7}"/>
              </a:ext>
            </a:extLst>
          </p:cNvPr>
          <p:cNvSpPr/>
          <p:nvPr/>
        </p:nvSpPr>
        <p:spPr>
          <a:xfrm>
            <a:off x="3389991" y="3254405"/>
            <a:ext cx="3275106" cy="248282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661A513-2DD4-4893-BF1D-687DF002A85E}"/>
              </a:ext>
            </a:extLst>
          </p:cNvPr>
          <p:cNvCxnSpPr>
            <a:cxnSpLocks/>
            <a:stCxn id="24" idx="0"/>
            <a:endCxn id="40" idx="0"/>
          </p:cNvCxnSpPr>
          <p:nvPr/>
        </p:nvCxnSpPr>
        <p:spPr>
          <a:xfrm rot="16200000" flipV="1">
            <a:off x="8217473" y="64476"/>
            <a:ext cx="466792" cy="6846649"/>
          </a:xfrm>
          <a:prstGeom prst="bentConnector3">
            <a:avLst>
              <a:gd name="adj1" fmla="val 148973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022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59135" cy="927100"/>
            <a:chOff x="2336800" y="3822700"/>
            <a:chExt cx="13659135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쿠폰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총 합계금액에 할인가 적용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402866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적용 성공 실패에 따른 합계금액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53587E-E619-4EE5-B60C-C8A719C52E73}"/>
              </a:ext>
            </a:extLst>
          </p:cNvPr>
          <p:cNvGrpSpPr/>
          <p:nvPr/>
        </p:nvGrpSpPr>
        <p:grpSpPr>
          <a:xfrm>
            <a:off x="2178225" y="3702575"/>
            <a:ext cx="4324954" cy="2049057"/>
            <a:chOff x="8591549" y="2681697"/>
            <a:chExt cx="4324954" cy="204905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6522B67-9126-4A42-A357-2AB35913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549" y="2681697"/>
              <a:ext cx="4324954" cy="141942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C4D7B1F2-A520-4815-92B3-E0153E6BC485}"/>
                </a:ext>
              </a:extLst>
            </p:cNvPr>
            <p:cNvSpPr/>
            <p:nvPr/>
          </p:nvSpPr>
          <p:spPr>
            <a:xfrm rot="18795031">
              <a:off x="8736437" y="426579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2CEEF4-7294-4C08-BEB9-51A5AAFBB980}"/>
              </a:ext>
            </a:extLst>
          </p:cNvPr>
          <p:cNvGrpSpPr/>
          <p:nvPr/>
        </p:nvGrpSpPr>
        <p:grpSpPr>
          <a:xfrm>
            <a:off x="4440622" y="5278908"/>
            <a:ext cx="2476846" cy="2023066"/>
            <a:chOff x="10853946" y="4258030"/>
            <a:chExt cx="2476846" cy="2023066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9BE6B12E-7E94-4CA8-B33E-B1D4C7D7D8F0}"/>
                </a:ext>
              </a:extLst>
            </p:cNvPr>
            <p:cNvSpPr/>
            <p:nvPr/>
          </p:nvSpPr>
          <p:spPr>
            <a:xfrm rot="2757159">
              <a:off x="11527366" y="426579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EEA0503-8337-4291-BBFF-66877C60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53946" y="4804515"/>
              <a:ext cx="2476846" cy="147658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F22ADFD-1324-434A-9CB2-C1D2AFDBB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5867103"/>
            <a:ext cx="2343477" cy="133368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76A757-5F70-4DA5-825F-9B64C5FF5F08}"/>
              </a:ext>
            </a:extLst>
          </p:cNvPr>
          <p:cNvSpPr/>
          <p:nvPr/>
        </p:nvSpPr>
        <p:spPr>
          <a:xfrm>
            <a:off x="1379809" y="6539916"/>
            <a:ext cx="1205449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E0CC18-4B9A-42DA-97BA-53EFEAFA5A80}"/>
              </a:ext>
            </a:extLst>
          </p:cNvPr>
          <p:cNvSpPr/>
          <p:nvPr/>
        </p:nvSpPr>
        <p:spPr>
          <a:xfrm>
            <a:off x="2650039" y="6533946"/>
            <a:ext cx="817238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B9C5AD-3818-4CC2-BB0F-BD41DC5DECCC}"/>
              </a:ext>
            </a:extLst>
          </p:cNvPr>
          <p:cNvSpPr/>
          <p:nvPr/>
        </p:nvSpPr>
        <p:spPr>
          <a:xfrm>
            <a:off x="4533165" y="5935089"/>
            <a:ext cx="817238" cy="657647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A4B8A-4120-436F-9F28-E06F6D643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1635" y="8199341"/>
            <a:ext cx="4363059" cy="1381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422100-CE72-4AAD-B657-F40AC65F5A7D}"/>
              </a:ext>
            </a:extLst>
          </p:cNvPr>
          <p:cNvGrpSpPr/>
          <p:nvPr/>
        </p:nvGrpSpPr>
        <p:grpSpPr>
          <a:xfrm>
            <a:off x="7441289" y="2980414"/>
            <a:ext cx="9716856" cy="3772426"/>
            <a:chOff x="7441289" y="2980414"/>
            <a:chExt cx="9716856" cy="37724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D750D8D-3655-4665-A29B-502D4EFE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1289" y="2980414"/>
              <a:ext cx="9716856" cy="377242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BA1C249-D11E-4EF6-810B-19FDF1F5226C}"/>
                </a:ext>
              </a:extLst>
            </p:cNvPr>
            <p:cNvSpPr/>
            <p:nvPr/>
          </p:nvSpPr>
          <p:spPr>
            <a:xfrm>
              <a:off x="7686446" y="5753100"/>
              <a:ext cx="9268054" cy="78084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10CF55-4D23-4A9B-9860-9ABADBE9BD29}"/>
                </a:ext>
              </a:extLst>
            </p:cNvPr>
            <p:cNvSpPr/>
            <p:nvPr/>
          </p:nvSpPr>
          <p:spPr>
            <a:xfrm>
              <a:off x="7595553" y="3622147"/>
              <a:ext cx="9268053" cy="191205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0B645A-F4D4-4785-B369-42368FDC1220}"/>
              </a:ext>
            </a:extLst>
          </p:cNvPr>
          <p:cNvSpPr/>
          <p:nvPr/>
        </p:nvSpPr>
        <p:spPr>
          <a:xfrm>
            <a:off x="1230218" y="3346688"/>
            <a:ext cx="5788264" cy="406505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6AFC10D-7176-4C89-8BDA-75501600ED2D}"/>
              </a:ext>
            </a:extLst>
          </p:cNvPr>
          <p:cNvCxnSpPr>
            <a:cxnSpLocks/>
            <a:stCxn id="48" idx="0"/>
            <a:endCxn id="41" idx="0"/>
          </p:cNvCxnSpPr>
          <p:nvPr/>
        </p:nvCxnSpPr>
        <p:spPr>
          <a:xfrm rot="16200000" flipV="1">
            <a:off x="8039236" y="-568197"/>
            <a:ext cx="275459" cy="8105230"/>
          </a:xfrm>
          <a:prstGeom prst="bentConnector3">
            <a:avLst>
              <a:gd name="adj1" fmla="val 379144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919C8B-4AA7-4C8E-9F76-90D470E78F47}"/>
              </a:ext>
            </a:extLst>
          </p:cNvPr>
          <p:cNvSpPr/>
          <p:nvPr/>
        </p:nvSpPr>
        <p:spPr>
          <a:xfrm>
            <a:off x="2231017" y="8005369"/>
            <a:ext cx="4648351" cy="173603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0FA4B66-03A5-460B-AB28-976A318829C8}"/>
              </a:ext>
            </a:extLst>
          </p:cNvPr>
          <p:cNvCxnSpPr>
            <a:cxnSpLocks/>
            <a:stCxn id="46" idx="2"/>
            <a:endCxn id="43" idx="3"/>
          </p:cNvCxnSpPr>
          <p:nvPr/>
        </p:nvCxnSpPr>
        <p:spPr>
          <a:xfrm rot="5400000">
            <a:off x="8430202" y="4983113"/>
            <a:ext cx="2339438" cy="5441105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411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5810AE-DC38-44A5-B644-500D8440A1CD}"/>
              </a:ext>
            </a:extLst>
          </p:cNvPr>
          <p:cNvGrpSpPr/>
          <p:nvPr/>
        </p:nvGrpSpPr>
        <p:grpSpPr>
          <a:xfrm>
            <a:off x="1269923" y="2775237"/>
            <a:ext cx="3014136" cy="254527"/>
            <a:chOff x="2713727" y="2543693"/>
            <a:chExt cx="12860545" cy="10860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263390-D224-4CB2-8569-AFB04B26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3727" y="2543693"/>
              <a:ext cx="12860545" cy="108600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E8F4567-1530-4BF6-815B-404741BA3659}"/>
                </a:ext>
              </a:extLst>
            </p:cNvPr>
            <p:cNvSpPr/>
            <p:nvPr/>
          </p:nvSpPr>
          <p:spPr>
            <a:xfrm>
              <a:off x="14091701" y="2692400"/>
              <a:ext cx="538699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3966832-89C6-4BF2-AE59-433C2CAD9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923" y="3230104"/>
            <a:ext cx="3014136" cy="191339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D72DE2-7D71-46BF-8C64-D370D999106C}"/>
              </a:ext>
            </a:extLst>
          </p:cNvPr>
          <p:cNvGrpSpPr/>
          <p:nvPr/>
        </p:nvGrpSpPr>
        <p:grpSpPr>
          <a:xfrm>
            <a:off x="1355341" y="5753100"/>
            <a:ext cx="3783336" cy="3909042"/>
            <a:chOff x="7484596" y="4028318"/>
            <a:chExt cx="5135837" cy="530648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7F49FB-30E4-4B09-80CB-D8204BC80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61436" y="6743700"/>
              <a:ext cx="2058997" cy="2570871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29DE0BD-D4D9-4296-8E5F-7E53A5F3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4596" y="4028318"/>
              <a:ext cx="2058997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FD3543D-D1AB-4A1E-BE63-B3B194BF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5898" y="4028319"/>
              <a:ext cx="2061835" cy="262898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567218F6-306D-452B-B5CA-7FB9DE459658}"/>
                </a:ext>
              </a:extLst>
            </p:cNvPr>
            <p:cNvSpPr/>
            <p:nvPr/>
          </p:nvSpPr>
          <p:spPr>
            <a:xfrm>
              <a:off x="9816956" y="5210175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C434C8-AA24-4668-82B4-16DF620C2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4596" y="6743700"/>
              <a:ext cx="2060183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2770ACD6-D7D3-49D8-8219-C902EAC90710}"/>
                </a:ext>
              </a:extLst>
            </p:cNvPr>
            <p:cNvSpPr/>
            <p:nvPr/>
          </p:nvSpPr>
          <p:spPr>
            <a:xfrm>
              <a:off x="9816956" y="7810649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BAFF6C6-7053-40A3-8C6D-3A2EBA49A6BC}"/>
                </a:ext>
              </a:extLst>
            </p:cNvPr>
            <p:cNvSpPr/>
            <p:nvPr/>
          </p:nvSpPr>
          <p:spPr>
            <a:xfrm>
              <a:off x="8107498" y="60579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5836864-CB6C-48EA-AD64-A8CB358EB95E}"/>
                </a:ext>
              </a:extLst>
            </p:cNvPr>
            <p:cNvSpPr/>
            <p:nvPr/>
          </p:nvSpPr>
          <p:spPr>
            <a:xfrm>
              <a:off x="8107498" y="88011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89B2434-00C8-4F5C-97AC-2464CDB208CD}"/>
              </a:ext>
            </a:extLst>
          </p:cNvPr>
          <p:cNvGrpSpPr/>
          <p:nvPr/>
        </p:nvGrpSpPr>
        <p:grpSpPr>
          <a:xfrm>
            <a:off x="6046316" y="2447836"/>
            <a:ext cx="5882852" cy="3909043"/>
            <a:chOff x="6971169" y="3606551"/>
            <a:chExt cx="8716591" cy="579200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60E9F98-BACE-4AE6-9F08-4C7CA8C4C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EF4C42-5979-4E40-BD9E-6DE524AE3BE9}"/>
                </a:ext>
              </a:extLst>
            </p:cNvPr>
            <p:cNvSpPr/>
            <p:nvPr/>
          </p:nvSpPr>
          <p:spPr>
            <a:xfrm>
              <a:off x="7033366" y="6885756"/>
              <a:ext cx="8206633" cy="2506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0699BDC-2555-4B30-B64F-6DA9A76FFE5F}"/>
              </a:ext>
            </a:extLst>
          </p:cNvPr>
          <p:cNvGrpSpPr/>
          <p:nvPr/>
        </p:nvGrpSpPr>
        <p:grpSpPr>
          <a:xfrm>
            <a:off x="5915721" y="7423296"/>
            <a:ext cx="10754014" cy="2552602"/>
            <a:chOff x="2085087" y="3103750"/>
            <a:chExt cx="12720828" cy="301944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BC8EA78-CF36-4CFC-8C93-0BF2F31D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85087" y="3103750"/>
              <a:ext cx="12720828" cy="3019449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8257526-1C9E-45DD-8B01-05B1833381E5}"/>
                </a:ext>
              </a:extLst>
            </p:cNvPr>
            <p:cNvSpPr/>
            <p:nvPr/>
          </p:nvSpPr>
          <p:spPr>
            <a:xfrm>
              <a:off x="2336800" y="4956387"/>
              <a:ext cx="4445000" cy="18711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45FF9D-540B-4E4B-A188-D1850E3EF369}"/>
              </a:ext>
            </a:extLst>
          </p:cNvPr>
          <p:cNvGrpSpPr/>
          <p:nvPr/>
        </p:nvGrpSpPr>
        <p:grpSpPr>
          <a:xfrm>
            <a:off x="12086338" y="2432921"/>
            <a:ext cx="4912735" cy="4456120"/>
            <a:chOff x="8453838" y="2492893"/>
            <a:chExt cx="8507012" cy="7716327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F7B5331-395B-47EF-93BC-5F38D37C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53838" y="2492893"/>
              <a:ext cx="8507012" cy="771632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238EB38-D23E-4BB8-928B-07AE85EB32F7}"/>
                </a:ext>
              </a:extLst>
            </p:cNvPr>
            <p:cNvSpPr/>
            <p:nvPr/>
          </p:nvSpPr>
          <p:spPr>
            <a:xfrm>
              <a:off x="9163523" y="3789310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1BA426-93FE-4C15-9097-6FF91E17915A}"/>
                </a:ext>
              </a:extLst>
            </p:cNvPr>
            <p:cNvSpPr/>
            <p:nvPr/>
          </p:nvSpPr>
          <p:spPr>
            <a:xfrm>
              <a:off x="9163523" y="5776512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DA6F936-2F27-4E72-A814-B15A417B8815}"/>
                </a:ext>
              </a:extLst>
            </p:cNvPr>
            <p:cNvSpPr/>
            <p:nvPr/>
          </p:nvSpPr>
          <p:spPr>
            <a:xfrm>
              <a:off x="9163523" y="75974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DE181F-2D03-48C6-8FF5-962014EDFE36}"/>
                </a:ext>
              </a:extLst>
            </p:cNvPr>
            <p:cNvSpPr/>
            <p:nvPr/>
          </p:nvSpPr>
          <p:spPr>
            <a:xfrm>
              <a:off x="9055296" y="89033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E5BE0B-CCDE-4174-90E6-8A0C0F27B91F}"/>
              </a:ext>
            </a:extLst>
          </p:cNvPr>
          <p:cNvSpPr/>
          <p:nvPr/>
        </p:nvSpPr>
        <p:spPr>
          <a:xfrm>
            <a:off x="1204920" y="5563535"/>
            <a:ext cx="4102186" cy="414734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EFB2B59F-7B88-446E-8A0C-E5BE8B4A5104}"/>
              </a:ext>
            </a:extLst>
          </p:cNvPr>
          <p:cNvCxnSpPr>
            <a:cxnSpLocks/>
            <a:stCxn id="56" idx="1"/>
            <a:endCxn id="45" idx="3"/>
          </p:cNvCxnSpPr>
          <p:nvPr/>
        </p:nvCxnSpPr>
        <p:spPr>
          <a:xfrm rot="10800000" flipV="1">
            <a:off x="5307107" y="5506969"/>
            <a:ext cx="781187" cy="2130239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A29CC2-CCFB-44E1-B916-03C6818AFB42}"/>
              </a:ext>
            </a:extLst>
          </p:cNvPr>
          <p:cNvSpPr/>
          <p:nvPr/>
        </p:nvSpPr>
        <p:spPr>
          <a:xfrm>
            <a:off x="1089727" y="2528455"/>
            <a:ext cx="3736273" cy="28445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9C40092-2C1D-47BA-AC94-A34453F06FEF}"/>
              </a:ext>
            </a:extLst>
          </p:cNvPr>
          <p:cNvCxnSpPr>
            <a:cxnSpLocks/>
            <a:endCxn id="48" idx="3"/>
          </p:cNvCxnSpPr>
          <p:nvPr/>
        </p:nvCxnSpPr>
        <p:spPr>
          <a:xfrm rot="10800000">
            <a:off x="4826000" y="3950745"/>
            <a:ext cx="7260340" cy="12700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0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디지털 전환의 가속화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 세계적으로 디지털 전환이 가속화되면서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쇼핑이 점점 더 보편화되고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특히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코로나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19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팬데믹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이후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비대면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서비스에 대한 수요가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급격히 증가함에 따라 사람들은 이제 집에서도 손쉽게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필요한 물품을 구매할 수 있기를 원하고 있으며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도서도 예외가 아니게 됨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B1459F5-F960-42FC-BF0E-40F7E29B3DA9}"/>
              </a:ext>
            </a:extLst>
          </p:cNvPr>
          <p:cNvGrpSpPr/>
          <p:nvPr/>
        </p:nvGrpSpPr>
        <p:grpSpPr>
          <a:xfrm>
            <a:off x="1424136" y="1187209"/>
            <a:ext cx="6822081" cy="5292011"/>
            <a:chOff x="2895600" y="1263409"/>
            <a:chExt cx="9424713" cy="731092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91A018-F173-43E4-905E-43FCEAAD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0" y="1263409"/>
              <a:ext cx="6111411" cy="584569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8AA3C2B-BA71-4157-8181-E12485E17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8300" y="7183485"/>
              <a:ext cx="9412013" cy="139084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514363-BB9C-4533-BE29-C75F640AF15D}"/>
                </a:ext>
              </a:extLst>
            </p:cNvPr>
            <p:cNvSpPr/>
            <p:nvPr/>
          </p:nvSpPr>
          <p:spPr>
            <a:xfrm>
              <a:off x="4267200" y="4762500"/>
              <a:ext cx="4038600" cy="60960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B274F5-FEAB-4B36-8ACA-DA06A8DFAB8A}"/>
              </a:ext>
            </a:extLst>
          </p:cNvPr>
          <p:cNvGrpSpPr/>
          <p:nvPr/>
        </p:nvGrpSpPr>
        <p:grpSpPr>
          <a:xfrm>
            <a:off x="6549342" y="1263409"/>
            <a:ext cx="4994724" cy="3120589"/>
            <a:chOff x="1329876" y="1239746"/>
            <a:chExt cx="9756962" cy="609592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36DB2A6-9447-4E9F-B696-2B99B2D82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9876" y="1239746"/>
              <a:ext cx="9756962" cy="6095927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2EF3AE3-BBE1-44BB-ABDF-A063081FFBA0}"/>
                </a:ext>
              </a:extLst>
            </p:cNvPr>
            <p:cNvSpPr/>
            <p:nvPr/>
          </p:nvSpPr>
          <p:spPr>
            <a:xfrm>
              <a:off x="3810000" y="4669015"/>
              <a:ext cx="6400800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A0DFC92-576D-404A-946E-18601B03D5A8}"/>
              </a:ext>
            </a:extLst>
          </p:cNvPr>
          <p:cNvGrpSpPr/>
          <p:nvPr/>
        </p:nvGrpSpPr>
        <p:grpSpPr>
          <a:xfrm>
            <a:off x="11920452" y="1187209"/>
            <a:ext cx="4597663" cy="3873084"/>
            <a:chOff x="11086838" y="2063750"/>
            <a:chExt cx="6185319" cy="521053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972C876-D013-4243-94FA-73314A7CA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86838" y="2063750"/>
              <a:ext cx="6140712" cy="52105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1A16A5-9447-49AB-B66C-B68D352A0825}"/>
                </a:ext>
              </a:extLst>
            </p:cNvPr>
            <p:cNvSpPr/>
            <p:nvPr/>
          </p:nvSpPr>
          <p:spPr>
            <a:xfrm>
              <a:off x="11241549" y="6134100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E24FAF0-5803-4570-9F45-14BC0D238101}"/>
                </a:ext>
              </a:extLst>
            </p:cNvPr>
            <p:cNvSpPr/>
            <p:nvPr/>
          </p:nvSpPr>
          <p:spPr>
            <a:xfrm>
              <a:off x="11190435" y="3608537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F763EC6-67A0-4A1B-B3C6-57709907C38A}"/>
              </a:ext>
            </a:extLst>
          </p:cNvPr>
          <p:cNvGrpSpPr/>
          <p:nvPr/>
        </p:nvGrpSpPr>
        <p:grpSpPr>
          <a:xfrm>
            <a:off x="1521114" y="2886248"/>
            <a:ext cx="6898986" cy="3503556"/>
            <a:chOff x="1333500" y="8030962"/>
            <a:chExt cx="2413561" cy="12256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F42A80A-A8E7-46B8-AC1B-D54555F63EC9}"/>
                </a:ext>
              </a:extLst>
            </p:cNvPr>
            <p:cNvGrpSpPr/>
            <p:nvPr/>
          </p:nvGrpSpPr>
          <p:grpSpPr>
            <a:xfrm>
              <a:off x="1333500" y="8030962"/>
              <a:ext cx="2413561" cy="1225694"/>
              <a:chOff x="2451100" y="3771900"/>
              <a:chExt cx="8366360" cy="424874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9D20283-2B6E-41C7-877F-9C389EB41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100" y="3771900"/>
                <a:ext cx="3391373" cy="4248743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C1BFFD19-DE45-462D-A5DE-70DD37D4E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5139" y="3771900"/>
                <a:ext cx="3372321" cy="4182059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EE49F02-1C9A-4A48-BD38-2AB5E2B07E78}"/>
                  </a:ext>
                </a:extLst>
              </p:cNvPr>
              <p:cNvSpPr/>
              <p:nvPr/>
            </p:nvSpPr>
            <p:spPr>
              <a:xfrm>
                <a:off x="3581400" y="7200900"/>
                <a:ext cx="1121273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346D3B7-4D5A-4549-A0AA-32E26ADC3E86}"/>
                  </a:ext>
                </a:extLst>
              </p:cNvPr>
              <p:cNvSpPr/>
              <p:nvPr/>
            </p:nvSpPr>
            <p:spPr>
              <a:xfrm>
                <a:off x="7772400" y="7522159"/>
                <a:ext cx="1828800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49266650-9117-4ACD-B65A-9499AAEC3743}"/>
                </a:ext>
              </a:extLst>
            </p:cNvPr>
            <p:cNvSpPr/>
            <p:nvPr/>
          </p:nvSpPr>
          <p:spPr>
            <a:xfrm>
              <a:off x="2432078" y="8536680"/>
              <a:ext cx="221533" cy="2142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32E3655-7A5A-4530-98FA-6995CCDC9DF2}"/>
              </a:ext>
            </a:extLst>
          </p:cNvPr>
          <p:cNvGrpSpPr/>
          <p:nvPr/>
        </p:nvGrpSpPr>
        <p:grpSpPr>
          <a:xfrm>
            <a:off x="9051700" y="2886248"/>
            <a:ext cx="5882852" cy="3909043"/>
            <a:chOff x="6971169" y="3606551"/>
            <a:chExt cx="8716591" cy="57920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9A5255F-375F-4C36-87F1-31828B60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48B409B-EE00-4965-B985-2209C7165760}"/>
                </a:ext>
              </a:extLst>
            </p:cNvPr>
            <p:cNvSpPr/>
            <p:nvPr/>
          </p:nvSpPr>
          <p:spPr>
            <a:xfrm>
              <a:off x="7033366" y="5961946"/>
              <a:ext cx="8206633" cy="82481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798FAB9-FB7E-49C6-A8EF-3CFB4B7FF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091" y="8221952"/>
            <a:ext cx="5849166" cy="57158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5B9F4E-40DD-4100-AC18-B73D52A8DE74}"/>
              </a:ext>
            </a:extLst>
          </p:cNvPr>
          <p:cNvSpPr/>
          <p:nvPr/>
        </p:nvSpPr>
        <p:spPr>
          <a:xfrm>
            <a:off x="2309091" y="5563536"/>
            <a:ext cx="1186670" cy="56789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510137B-A2FB-4CDC-B51F-C63D7458EB6E}"/>
              </a:ext>
            </a:extLst>
          </p:cNvPr>
          <p:cNvCxnSpPr>
            <a:cxnSpLocks/>
            <a:stCxn id="7" idx="0"/>
            <a:endCxn id="32" idx="3"/>
          </p:cNvCxnSpPr>
          <p:nvPr/>
        </p:nvCxnSpPr>
        <p:spPr>
          <a:xfrm rot="16200000" flipV="1">
            <a:off x="3177484" y="6165761"/>
            <a:ext cx="2374468" cy="1737913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98B07D3-8287-4773-A6B2-D295E33E5BB4}"/>
              </a:ext>
            </a:extLst>
          </p:cNvPr>
          <p:cNvSpPr/>
          <p:nvPr/>
        </p:nvSpPr>
        <p:spPr>
          <a:xfrm>
            <a:off x="5801458" y="5745789"/>
            <a:ext cx="1683002" cy="7712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77F3043-2995-46FC-A74B-B09B0394A8FF}"/>
              </a:ext>
            </a:extLst>
          </p:cNvPr>
          <p:cNvCxnSpPr>
            <a:cxnSpLocks/>
            <a:stCxn id="69" idx="1"/>
            <a:endCxn id="35" idx="3"/>
          </p:cNvCxnSpPr>
          <p:nvPr/>
        </p:nvCxnSpPr>
        <p:spPr>
          <a:xfrm rot="10800000" flipV="1">
            <a:off x="7484460" y="4840770"/>
            <a:ext cx="1567240" cy="1290660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44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562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 가입 한 계정으로 로그인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8D5F58-C368-2963-EC90-B74B992A8A1F}"/>
              </a:ext>
            </a:extLst>
          </p:cNvPr>
          <p:cNvGrpSpPr/>
          <p:nvPr/>
        </p:nvGrpSpPr>
        <p:grpSpPr>
          <a:xfrm>
            <a:off x="1645886" y="3176535"/>
            <a:ext cx="3273434" cy="3112884"/>
            <a:chOff x="2061430" y="2667000"/>
            <a:chExt cx="3496163" cy="33246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6EBEF0-EC10-E58A-4B4A-DF11D6FE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430" y="2667000"/>
              <a:ext cx="3496163" cy="33246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C16C11-34AB-842D-75F0-1457090D2950}"/>
                </a:ext>
              </a:extLst>
            </p:cNvPr>
            <p:cNvSpPr/>
            <p:nvPr/>
          </p:nvSpPr>
          <p:spPr>
            <a:xfrm>
              <a:off x="2438399" y="2702588"/>
              <a:ext cx="762001" cy="61211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D179125-4147-9BE4-1205-657960D8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45" y="3091553"/>
            <a:ext cx="4459173" cy="3657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6A8B35-1430-E02D-16DE-25865B472C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68958" b="-9658"/>
          <a:stretch/>
        </p:blipFill>
        <p:spPr>
          <a:xfrm>
            <a:off x="1396798" y="7749919"/>
            <a:ext cx="3602389" cy="1649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926387-D5A3-47F1-0F1A-1F5D2BE5E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318" y="8019362"/>
            <a:ext cx="4491856" cy="12226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789BCD-43CA-76CC-FC49-18AE8F1D3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9656" y="3075225"/>
            <a:ext cx="4040632" cy="37446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680F01-A422-AD13-07A9-D6A6374EBE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1924" y="7016253"/>
            <a:ext cx="5217028" cy="299605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468D4E-9D55-4F28-B8E9-F460E1DB7502}"/>
              </a:ext>
            </a:extLst>
          </p:cNvPr>
          <p:cNvSpPr/>
          <p:nvPr/>
        </p:nvSpPr>
        <p:spPr>
          <a:xfrm>
            <a:off x="1645886" y="3091553"/>
            <a:ext cx="3129314" cy="3112884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C368CD5-B823-46DA-8559-A70CA230C287}"/>
              </a:ext>
            </a:extLst>
          </p:cNvPr>
          <p:cNvCxnSpPr>
            <a:cxnSpLocks/>
            <a:stCxn id="13" idx="1"/>
            <a:endCxn id="27" idx="3"/>
          </p:cNvCxnSpPr>
          <p:nvPr/>
        </p:nvCxnSpPr>
        <p:spPr>
          <a:xfrm rot="10800000">
            <a:off x="4775201" y="4647995"/>
            <a:ext cx="788645" cy="27235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C8FDEE-DBB1-4313-922B-5059C06A5919}"/>
              </a:ext>
            </a:extLst>
          </p:cNvPr>
          <p:cNvSpPr/>
          <p:nvPr/>
        </p:nvSpPr>
        <p:spPr>
          <a:xfrm>
            <a:off x="1234390" y="7333558"/>
            <a:ext cx="3974177" cy="20405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9BCEAA2-43AE-48F1-AB61-7D5F5A8863C0}"/>
              </a:ext>
            </a:extLst>
          </p:cNvPr>
          <p:cNvCxnSpPr>
            <a:cxnSpLocks/>
            <a:stCxn id="17" idx="0"/>
            <a:endCxn id="32" idx="0"/>
          </p:cNvCxnSpPr>
          <p:nvPr/>
        </p:nvCxnSpPr>
        <p:spPr>
          <a:xfrm rot="16200000" flipV="1">
            <a:off x="5137961" y="5417076"/>
            <a:ext cx="685804" cy="4518767"/>
          </a:xfrm>
          <a:prstGeom prst="bentConnector3">
            <a:avLst>
              <a:gd name="adj1" fmla="val 133333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EBBB0A-38B3-4F62-8400-8896F7B48A55}"/>
              </a:ext>
            </a:extLst>
          </p:cNvPr>
          <p:cNvSpPr/>
          <p:nvPr/>
        </p:nvSpPr>
        <p:spPr>
          <a:xfrm>
            <a:off x="1618930" y="7993722"/>
            <a:ext cx="1810070" cy="689940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BB79E65-C609-49F2-A175-FB8ABEDA55C6}"/>
              </a:ext>
            </a:extLst>
          </p:cNvPr>
          <p:cNvCxnSpPr>
            <a:cxnSpLocks/>
            <a:stCxn id="19" idx="2"/>
            <a:endCxn id="35" idx="3"/>
          </p:cNvCxnSpPr>
          <p:nvPr/>
        </p:nvCxnSpPr>
        <p:spPr>
          <a:xfrm rot="5400000">
            <a:off x="7090091" y="3158810"/>
            <a:ext cx="1518791" cy="8840972"/>
          </a:xfrm>
          <a:prstGeom prst="bentConnector2">
            <a:avLst/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14701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 버튼을 누르면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34418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 설정으로 전환한다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6344953-2A4F-9D33-D6BA-F2069F4F0B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68958" b="-9658"/>
          <a:stretch/>
        </p:blipFill>
        <p:spPr>
          <a:xfrm>
            <a:off x="2057447" y="2667000"/>
            <a:ext cx="3602389" cy="16496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F26AB5-F91D-D7E1-3F06-D16985C3B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541784"/>
            <a:ext cx="3953427" cy="34009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9132F4-2CE7-2837-5EB5-EAD39C2F9DF6}"/>
              </a:ext>
            </a:extLst>
          </p:cNvPr>
          <p:cNvSpPr/>
          <p:nvPr/>
        </p:nvSpPr>
        <p:spPr>
          <a:xfrm rot="5400000">
            <a:off x="3539694" y="4462766"/>
            <a:ext cx="633236" cy="612441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D33E118-139D-6AF1-E8B4-AAA219135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344" y="2586821"/>
            <a:ext cx="6830378" cy="69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57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값 저장</a:t>
              </a:r>
              <a:r>
                <a:rPr lang="en-US" altLang="ko-KR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88091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계정을 새로 만든다면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또 하나의 저장소가 생긴다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40DB6A0-B15A-B29D-063C-6A1C7BD11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74" y="6407163"/>
            <a:ext cx="3788518" cy="36258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DCA273-9579-8D19-FAB5-225321D6E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710" y="2552700"/>
            <a:ext cx="3693447" cy="3625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48D535-CEC0-F0A8-7724-329DE3F1FB5F}"/>
              </a:ext>
            </a:extLst>
          </p:cNvPr>
          <p:cNvSpPr txBox="1"/>
          <p:nvPr/>
        </p:nvSpPr>
        <p:spPr>
          <a:xfrm>
            <a:off x="6211117" y="2667160"/>
            <a:ext cx="9958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찜하기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장바구니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최근 본 상품에 대하여 사용자별로 새로 저장소를 만들어서 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각각 저장되도록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 (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사용자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ID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를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별로 지정하고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항목 저장소에 대한</a:t>
            </a:r>
            <a:b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배열을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마다 추가하도록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665BB64-E0E1-A990-34E3-7F7A9FF44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369" y="4376678"/>
            <a:ext cx="4577487" cy="16519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715B747-C2CA-F37E-660C-D50CEE6DA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665" y="6079037"/>
            <a:ext cx="4564789" cy="13113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D650A13-5A88-D801-5741-D15719B607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7962" y="4537325"/>
            <a:ext cx="6446133" cy="55997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3762BC5-F553-5CD4-33D7-A251CE0A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2147" y="7501024"/>
            <a:ext cx="4625834" cy="13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43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관리자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상태인 계정을 수정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삭제나 전체 초기화도 가능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1FBC250-5D80-2A05-B2E4-65639D548DA7}"/>
              </a:ext>
            </a:extLst>
          </p:cNvPr>
          <p:cNvGrpSpPr/>
          <p:nvPr/>
        </p:nvGrpSpPr>
        <p:grpSpPr>
          <a:xfrm>
            <a:off x="1739179" y="2581275"/>
            <a:ext cx="3224101" cy="2895600"/>
            <a:chOff x="1673819" y="2781300"/>
            <a:chExt cx="8103403" cy="727775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CEC8222-62A9-7276-8918-BB7C873E0DBB}"/>
                </a:ext>
              </a:extLst>
            </p:cNvPr>
            <p:cNvGrpSpPr/>
            <p:nvPr/>
          </p:nvGrpSpPr>
          <p:grpSpPr>
            <a:xfrm>
              <a:off x="1828800" y="2781300"/>
              <a:ext cx="3307457" cy="1968501"/>
              <a:chOff x="1828800" y="2781300"/>
              <a:chExt cx="5646937" cy="336089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9371233-8EC4-75F1-1C06-2D22377C8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7122" y="2781300"/>
                <a:ext cx="2658615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6F0C7A-DEDF-88CA-2FE5-8B40237E3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8800" y="2781300"/>
                <a:ext cx="2702572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7B0ACE7-CFC6-DB8E-F764-F0F9C1F6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1086" y="5814628"/>
              <a:ext cx="3258005" cy="223868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2FCEE8B-878A-FC91-E09B-9F87AFD99321}"/>
                </a:ext>
              </a:extLst>
            </p:cNvPr>
            <p:cNvSpPr/>
            <p:nvPr/>
          </p:nvSpPr>
          <p:spPr>
            <a:xfrm rot="5400000">
              <a:off x="3233471" y="4975994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971932B-F299-489C-9AC3-6D35CB2C3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3819" y="8850228"/>
              <a:ext cx="3810532" cy="112410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24505D3-A226-26F7-D3DF-B1D3A3405F04}"/>
                </a:ext>
              </a:extLst>
            </p:cNvPr>
            <p:cNvSpPr/>
            <p:nvPr/>
          </p:nvSpPr>
          <p:spPr>
            <a:xfrm rot="5400000">
              <a:off x="3233471" y="8145551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8E980E2-F48B-49ED-79E2-6AD5C1284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52427" y="5372100"/>
              <a:ext cx="3724795" cy="468695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3D0BD4-1301-C7C8-DB92-4E8304678DE3}"/>
                </a:ext>
              </a:extLst>
            </p:cNvPr>
            <p:cNvSpPr/>
            <p:nvPr/>
          </p:nvSpPr>
          <p:spPr>
            <a:xfrm>
              <a:off x="1743366" y="8959042"/>
              <a:ext cx="713456" cy="573116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2EB6240-1E20-3F80-1D3A-93541D816D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384" y="5760235"/>
            <a:ext cx="5015591" cy="4248908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2361E6-6493-0C1D-4B04-A7588AB337FE}"/>
              </a:ext>
            </a:extLst>
          </p:cNvPr>
          <p:cNvGrpSpPr/>
          <p:nvPr/>
        </p:nvGrpSpPr>
        <p:grpSpPr>
          <a:xfrm>
            <a:off x="6905818" y="2735123"/>
            <a:ext cx="4905181" cy="7358641"/>
            <a:chOff x="6905819" y="2735123"/>
            <a:chExt cx="3930476" cy="589641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1384D7B-7A28-9A4B-325F-6B07FC6B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5819" y="2735123"/>
              <a:ext cx="3918385" cy="470287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9B1A39E-21E7-55DE-E61F-20C230379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16129" y="7420705"/>
              <a:ext cx="3920166" cy="1210829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03838B3A-B811-9669-3A97-6862E37ECD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04564" y="2744244"/>
            <a:ext cx="5227736" cy="16653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DB51E49-8F22-89A9-E810-9FDF8DA6CC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2572" y="4686190"/>
            <a:ext cx="5214214" cy="5389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82D7F6-99CF-43C2-B538-CA1C257DEE9F}"/>
              </a:ext>
            </a:extLst>
          </p:cNvPr>
          <p:cNvSpPr/>
          <p:nvPr/>
        </p:nvSpPr>
        <p:spPr>
          <a:xfrm>
            <a:off x="3381663" y="3612077"/>
            <a:ext cx="1694695" cy="186479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B902EC1-5D12-44EA-BAFF-1D767FCCFCC6}"/>
              </a:ext>
            </a:extLst>
          </p:cNvPr>
          <p:cNvCxnSpPr>
            <a:cxnSpLocks/>
            <a:stCxn id="44" idx="1"/>
            <a:endCxn id="38" idx="3"/>
          </p:cNvCxnSpPr>
          <p:nvPr/>
        </p:nvCxnSpPr>
        <p:spPr>
          <a:xfrm rot="10800000" flipV="1">
            <a:off x="5076358" y="3576916"/>
            <a:ext cx="6828206" cy="967559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46C7F1-9809-405F-86E4-6CF621F86164}"/>
              </a:ext>
            </a:extLst>
          </p:cNvPr>
          <p:cNvSpPr/>
          <p:nvPr/>
        </p:nvSpPr>
        <p:spPr>
          <a:xfrm>
            <a:off x="1620236" y="4891657"/>
            <a:ext cx="572055" cy="53881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94B6EAA-D547-4190-A7DA-151C11F196E2}"/>
              </a:ext>
            </a:extLst>
          </p:cNvPr>
          <p:cNvCxnSpPr>
            <a:cxnSpLocks/>
            <a:stCxn id="46" idx="2"/>
            <a:endCxn id="43" idx="2"/>
          </p:cNvCxnSpPr>
          <p:nvPr/>
        </p:nvCxnSpPr>
        <p:spPr>
          <a:xfrm rot="5400000">
            <a:off x="8100310" y="-968902"/>
            <a:ext cx="205324" cy="12593415"/>
          </a:xfrm>
          <a:prstGeom prst="bentConnector3">
            <a:avLst>
              <a:gd name="adj1" fmla="val 211336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F7FF50-DC43-4D0E-9FB3-F7EADAA31AB2}"/>
              </a:ext>
            </a:extLst>
          </p:cNvPr>
          <p:cNvSpPr/>
          <p:nvPr/>
        </p:nvSpPr>
        <p:spPr>
          <a:xfrm>
            <a:off x="3541025" y="4536876"/>
            <a:ext cx="1183375" cy="301824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A3F7617-D659-4A7F-8181-B3EAFD9248ED}"/>
              </a:ext>
            </a:extLst>
          </p:cNvPr>
          <p:cNvCxnSpPr>
            <a:cxnSpLocks/>
            <a:stCxn id="33" idx="0"/>
            <a:endCxn id="47" idx="2"/>
          </p:cNvCxnSpPr>
          <p:nvPr/>
        </p:nvCxnSpPr>
        <p:spPr>
          <a:xfrm rot="16200000" flipV="1">
            <a:off x="3680680" y="5290734"/>
            <a:ext cx="921535" cy="1746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5D2C1A-1917-4F17-AEB6-C49E201FC95B}"/>
              </a:ext>
            </a:extLst>
          </p:cNvPr>
          <p:cNvSpPr/>
          <p:nvPr/>
        </p:nvSpPr>
        <p:spPr>
          <a:xfrm>
            <a:off x="6898388" y="2656474"/>
            <a:ext cx="4912611" cy="743728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6CC68F5-1AC0-4D4C-9BFE-1EAB4F927BC1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5076358" y="3877988"/>
            <a:ext cx="1822030" cy="66648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71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알람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722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상태를 알람으로 출력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잠깐 나왔다가 바로 사라진다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F5ADA4-C888-C263-2183-7132D8E7B6D4}"/>
              </a:ext>
            </a:extLst>
          </p:cNvPr>
          <p:cNvGrpSpPr/>
          <p:nvPr/>
        </p:nvGrpSpPr>
        <p:grpSpPr>
          <a:xfrm>
            <a:off x="2594425" y="2552700"/>
            <a:ext cx="3324370" cy="6825674"/>
            <a:chOff x="1692130" y="2552700"/>
            <a:chExt cx="2133898" cy="43813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EAEB60-9055-BE3B-7996-26636559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7867" y="2552700"/>
              <a:ext cx="1905266" cy="8954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F9932D-9794-594A-1642-6BBE5907B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2130" y="3560726"/>
              <a:ext cx="2076740" cy="5239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BE8F703-3046-7CA1-DEFF-9168894DB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5972" y="4224028"/>
              <a:ext cx="1952898" cy="63826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DEF004-CF54-F55A-2B08-CF8C5699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867" y="5001646"/>
              <a:ext cx="2048161" cy="57158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4C1ADA-BCC6-6915-891A-180A4A40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83315" y="5625910"/>
              <a:ext cx="1981477" cy="70494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176CCBF-9288-90EA-43F4-DE2B26DCA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45209" y="6438700"/>
              <a:ext cx="2057687" cy="495369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95BB341-BC52-76C9-3D96-E958D76DAB3C}"/>
              </a:ext>
            </a:extLst>
          </p:cNvPr>
          <p:cNvGrpSpPr/>
          <p:nvPr/>
        </p:nvGrpSpPr>
        <p:grpSpPr>
          <a:xfrm>
            <a:off x="6649233" y="2602873"/>
            <a:ext cx="9180733" cy="7588316"/>
            <a:chOff x="5746938" y="5206184"/>
            <a:chExt cx="5653274" cy="467270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B6A211A-BB6F-B9BC-DACE-96C1510D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46938" y="6368004"/>
              <a:ext cx="5653274" cy="351088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F3B903B-B999-2A71-B69F-352112CB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46938" y="5206184"/>
              <a:ext cx="3319258" cy="244411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0F4E2A2B-CA7A-8BF6-FECE-3BF4CA2522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534" y="3206931"/>
            <a:ext cx="3867690" cy="28579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CD54F6-B157-3A94-48D4-9288F76F1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534" y="3699863"/>
            <a:ext cx="3410426" cy="3238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A1000D0-7BFA-5454-66EE-2E06907B11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2722" y="4123090"/>
            <a:ext cx="3448531" cy="28579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B98E63D-5AFC-A880-1FB0-33BC39A0E4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66443" y="3180141"/>
            <a:ext cx="2953162" cy="30484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5ECB769-EA67-AB95-04C7-20A0ED8323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76702" y="3565499"/>
            <a:ext cx="6077798" cy="2762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349A227-92A3-3275-5A33-D044F4FA2F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34623" y="3996699"/>
            <a:ext cx="382958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7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FF585F17-53B3-4D4B-BFE6-27C2F0AB57CC}"/>
              </a:ext>
            </a:extLst>
          </p:cNvPr>
          <p:cNvSpPr txBox="1"/>
          <p:nvPr/>
        </p:nvSpPr>
        <p:spPr>
          <a:xfrm>
            <a:off x="7454900" y="10414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구동 영상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49003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190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마지막날인 지금 결론을 말하자면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난 코드를 읽을 줄 아는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그리고 고칠 줄 아는 사람이 되었다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작성한 코드들이 어떻게 동작시키는 부분인지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그걸 위해 난 핵심 기능들에 대하여 처음부터 끝까지 주석을 달았다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하나 구현할 때마다 생기던 문제들도 직접 수정을 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수정이 잘 되었는지 매번 여러 방면으로 테스트도 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무언가를 만들며 주도적으로 이 기능에 무엇이 더 빠지고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더해지면 좋겠는지 매번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생각하다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좋은 홈페이지를 만든 것 같아 보람을 느낀다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윤동주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사회초년생때 일을 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먼저 배웠던 것은 형상관리다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디스코드에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일별로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수정별로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변경된 코드들을 압축해서 공유하는 것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프로젝트 첫날부터 제작물의 수정내역을 기록하고자 해당 작업을 진행하였다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이후 주변 타 프로젝트에서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깃허브를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통하여 관리를 하고 있다는 이야기를 들어 형상관리 방법을 전환하였고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마친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지금도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미처 못 찾아냈던 자잘한 문제사항을 수정하며 이용하고 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팀원들도 나도 따로 기능을 구현 한 뒤 이후에 합치려 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합치는 도중에 일부 코드를 잘못하여 지워버리는 참사를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미연에 방지하게 되어 개인적으로는 프로젝트를 마무리한 것만큼이나 잘 한 부분이라고 생각한다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팀장이란 팀원을 믿고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서로 쌍방 간의 커뮤니케이션이 이루어지면서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으쌰으쌰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하도록 주도할 줄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내가 생각하고 있던 이상적인 팀장의 역할이다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나는 그런 팀장이 되지 못했다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 간 구현 해야 할 기능들을 리스트업 하여 처음으로 팀원들에게 나눠 준 뒤 받은 결과물을 보았고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결과물에 대한 피드백을 차마 하지 못하고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좀 더 수월할 거라 생각되는 업무를 다시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쥐어준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뒤 내가 다시 개발하는 그런 일이 드물지 않게 있었다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쓴소리든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좋은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만들어서 보내준 결과물에 대해서는 피드백을 꼭꼭 해주는 것이 팀원들과 나의 성장에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그리고 누구에게 치우쳐지지 않는 업무분담을 위해 필요하다는 것을 깨우친 프로젝트였다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 보드를 작성할 때 좀 더 코드들의 구역을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나눠놨어야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.‘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종료하고 팀원들에게 결과물을 완성했다고 얘기하면서 내게 들어선 아쉬움이다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사용하지 못하여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통한 로컬 스토리지 저장소를 이용하다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구현한 코드들의 기능이 서로가 서로에게 엮이게 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부분을 기능 묶음별로 분리하는 게 쉬운 일이 아니었고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의도한 만큼의 분리를 시켜놓지 못한 것 같다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이런 아쉬움이 시간이 지나며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발전해 나가는 나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가 되기 위한 기반을 다지는 것에 도움이 될 것이라 의심치 않는다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92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9/10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중 코드 부분에 있어 막히는 부분이 있으면 </a:t>
            </a:r>
            <a:r>
              <a:rPr lang="en-US" altLang="ko-KR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gpt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클로드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앨런 등의 참고요소들을 잘 활용하거나 교수님과 팀장님에게 물어보고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잘 해결했다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분담 업무 시 본인 스스로 하기 어려운 방안이 있으면 해당 코드나 디자인을 구상해서 건의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또는 작성 후 피드백을 받거나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개선 건의사항이 있으면 건의하는 등 잘 모르는 상태에서 시작했지만 프로젝트에 적극적으로 참여했다고 생각하고 일단 무언가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만들어진다는게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신기했다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장바구니 기능 구현과 작성한 초안에서 추가적으로 살이 붙거나 수정되며 여러 기능들이 더해지는 모습들을 보았을 때 만족감을 느꼈고 코드가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안 되면 쉬는 시간에도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확인하고 다시 바꾸는 작업을 할 정도로 재미있었다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시간이 너무 빨리 지나갔다고 느꼈다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임정호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 주도 하 업무 분담이 잘 되었고 개선사항이 있을 때 즉각적인 피드백이 이루어져 프로젝트를 수행하는데 어려움이 크게 없었다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그래픽 등 분담된 업무 완료 시 공유도 잘 되었고 완성된 프로젝트 결과물 또한 추가하고자 했던 기능들이 잘 구현되어서 보기 좋다고 생각했다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 상세정보에서 장바구니 수량반영 기능과 마스터 계정에서 저장되어 있는 계정을 통합 관리할 수 있는 기능이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동작하는 것에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만족했다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원하는 기능을 검색과 질의응답을 통해 구현할 수 있었고 무엇보다 작성한 코드를 살펴보고 나서는 추가적인 공부만 조금 더 하면 시간은 물론 걸리겠지만 이제 홈페이지는 만들 수 있을 것 같다는 생각이 든다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UI/UX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쪽으로 공부를 더 해보고 싶다는 생각도 들었다</a:t>
            </a:r>
            <a:r>
              <a:rPr lang="en-US" altLang="ko-KR" sz="120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시 업무 비중이 팀장에게 더 몰려 있었다고 생각한다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개인의 수행 능력이 부족해서라고 생각은 하지만 업무 분담 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개인별로 조금 더 많은 일을 할 수 있었다면 업무 분담 비중을 줄일수도 있었다고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두 가지 기능이 후처리가 조금 미흡했다고 생각해서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구현에 대한 정확도는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지만 보여지는 디자인 부분에서 내가 구현하고자 했던 코드가 충돌로 인해 제거했을 때 조금 아쉬웠다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피드백을 받았으나 사실 어떤 부분에 대해서 막히면 대응이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느렸고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그만큼 다음 단계로 진행이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늦어졌다고 생각했다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전체적인 피드백이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조금 더 체계적이고 개인의 후 처리 방면에서 조금 더 빨랐다면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 진행도 빨라졌지 않았을까 생각한다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기간 중 감기몸살로 병결이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 있었다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 몸 컨디션을 잘못 관리해서 팀 프로젝트에 영향을 미쳤다고 생각한다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제작 시 추가 기능 수행과 관련 피드백을 받았을 때 반영 및 수정 속도가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조금 더 빨리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했었다면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기능적인 부분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두 가지 정도는 더 구현했을 것 같아 아쉽다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코드적인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부분에서 기능 충돌이 생겼을 때 내가 해결한 부분도 있지만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못한 부분이 더 많았고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 부분은 고스란히 팀장에게 넘어갔다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팀원으로서 최선을 다하긴 했지만 과연 그게 최선이었을까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?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하는 생각이 남아있다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7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프로젝트에서 초기 단계부터 요구사항 분석에 적극 참여하며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프로잭트의 목표와 방향성을 명확히 수행하는 데 기여했다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설계 과정에서 다양한 대안을 제시하고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기능의 구현 방법을 심도 깊게 분석하여 적절한 기술 스택을 선정했다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과정에서 문서화 작업을 철저히 진행하여 팀원들이 쉽게 이해할 수 있도록 서로 정보를 정리하고 공유했다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노력으로 프로젝트의 기본틀을 탄탄하게 다질 수 있었다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김태영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팀원들과의 협업 과정에서 저는 상호 존중과 열린 소통을 통해 팀워크를 강화하는 데 기여했다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팀원의 의견을 적극적으로 수렴하고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아이디어에 대한 건설적인 피드백을 제공하여 팀의 결속력을 높였다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 해결 과정에서는 팀원들과 함께 다양한 관점을 반영하여 최적의 해결책을 찾았다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협업 덕분에 프로젝트의 퀄리티가 향상되었고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 간의 신뢰도가 더욱 깊었다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초기에는 팀원들이 새로운 프로젝트를 시작하게 되어 열기가 넘쳤다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열기는 프로젝트 진행 초기 단계에 많은 에너지를 제공했다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프로젝트 진행 과정에서 어려움도 많이 겪었지만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열정적인 팀원들과의 협업을 통해 프로젝트를 성공적으로 완료할 수 있었다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책 쇼핑몰 사이트 개발 프로젝트에서 기능 구현에 있어 시간 관리가 약간 부족했다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상세페이지와 미리보기 탭을 구현하는 과정에서 복잡한 논리로 설계하는 데 생각보다 약간의 시간이 소요되었다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하지만 초기 단계에서부터 시간 계획을 세우고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 기능의 우선순위를 명확하게 프로젝트 진행을 원할히 하겠다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2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독서 문화의 확산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독서는 개인의 지적 성장을 도모하는 중요한 활동으로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교육의 중요한 요소임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도서 쇼핑몰은 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도서에 쉽게 접근할 수 있도록 함으로써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 문화의 확산에 기여할 수 있으므로 독서 인구의 증가와 함께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장르와 주제의 도서를 손쉽게 찾고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구매할 수 있는 플랫폼의 필요성이 증대되고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CADB05-EA6E-47C1-959B-7D026A341705}"/>
              </a:ext>
            </a:extLst>
          </p:cNvPr>
          <p:cNvGrpSpPr/>
          <p:nvPr/>
        </p:nvGrpSpPr>
        <p:grpSpPr>
          <a:xfrm>
            <a:off x="2005708" y="1282466"/>
            <a:ext cx="6885249" cy="4289659"/>
            <a:chOff x="2005708" y="1282466"/>
            <a:chExt cx="6885249" cy="428965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156661F-8268-43AA-9384-5510FDE455CB}"/>
                </a:ext>
              </a:extLst>
            </p:cNvPr>
            <p:cNvGrpSpPr/>
            <p:nvPr/>
          </p:nvGrpSpPr>
          <p:grpSpPr>
            <a:xfrm>
              <a:off x="2032000" y="1282466"/>
              <a:ext cx="6858957" cy="4289659"/>
              <a:chOff x="2032000" y="1282466"/>
              <a:chExt cx="6858957" cy="428965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30854E9-2BEB-45C3-9A46-1CD4A93FF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2000" y="1282466"/>
                <a:ext cx="6858957" cy="16766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00DBDD5-0D6F-4EF9-9F35-C3EA1496C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0100" y="2904753"/>
                <a:ext cx="6401693" cy="2667372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47EEE2E-4D92-4074-952D-933F7BB95E0E}"/>
                </a:ext>
              </a:extLst>
            </p:cNvPr>
            <p:cNvGrpSpPr/>
            <p:nvPr/>
          </p:nvGrpSpPr>
          <p:grpSpPr>
            <a:xfrm>
              <a:off x="2005708" y="3700198"/>
              <a:ext cx="6401693" cy="1790359"/>
              <a:chOff x="2005708" y="3700198"/>
              <a:chExt cx="6401693" cy="179035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5CBB866-23B2-4914-9669-5AEF051F489C}"/>
                  </a:ext>
                </a:extLst>
              </p:cNvPr>
              <p:cNvSpPr/>
              <p:nvPr/>
            </p:nvSpPr>
            <p:spPr>
              <a:xfrm>
                <a:off x="2121793" y="3953757"/>
                <a:ext cx="47108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809FB06-2B77-4668-897F-9A3F94D73512}"/>
                  </a:ext>
                </a:extLst>
              </p:cNvPr>
              <p:cNvSpPr/>
              <p:nvPr/>
            </p:nvSpPr>
            <p:spPr>
              <a:xfrm>
                <a:off x="7391400" y="3700198"/>
                <a:ext cx="8246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92050C4-CAF3-4F95-A336-63B6AF080056}"/>
                  </a:ext>
                </a:extLst>
              </p:cNvPr>
              <p:cNvSpPr/>
              <p:nvPr/>
            </p:nvSpPr>
            <p:spPr>
              <a:xfrm>
                <a:off x="4180151" y="4840949"/>
                <a:ext cx="42272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AD8B9DE-069A-480C-8CDF-BECB90BDAE1C}"/>
                  </a:ext>
                </a:extLst>
              </p:cNvPr>
              <p:cNvSpPr/>
              <p:nvPr/>
            </p:nvSpPr>
            <p:spPr>
              <a:xfrm>
                <a:off x="2005708" y="5113614"/>
                <a:ext cx="42018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2C49E0-5091-4ED3-8D59-373F7D45860A}"/>
              </a:ext>
            </a:extLst>
          </p:cNvPr>
          <p:cNvGrpSpPr/>
          <p:nvPr/>
        </p:nvGrpSpPr>
        <p:grpSpPr>
          <a:xfrm>
            <a:off x="8471793" y="1472718"/>
            <a:ext cx="8171846" cy="4458120"/>
            <a:chOff x="8471793" y="1472718"/>
            <a:chExt cx="8171846" cy="445812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20A4CF6-52C3-47EB-A624-67CBBB3CE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2965" y="1472718"/>
              <a:ext cx="5106113" cy="310558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E86080-4F7A-441E-96AF-4BA6641E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23486" y="3953757"/>
              <a:ext cx="8120153" cy="1977081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F9925D4-475C-49B4-8BB6-799DC95E7470}"/>
                </a:ext>
              </a:extLst>
            </p:cNvPr>
            <p:cNvGrpSpPr/>
            <p:nvPr/>
          </p:nvGrpSpPr>
          <p:grpSpPr>
            <a:xfrm>
              <a:off x="8471793" y="4532763"/>
              <a:ext cx="8171846" cy="1325994"/>
              <a:chOff x="8471793" y="4532763"/>
              <a:chExt cx="8171846" cy="132599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F6FA68F-4DB3-457B-8A0F-14D090381F29}"/>
                  </a:ext>
                </a:extLst>
              </p:cNvPr>
              <p:cNvSpPr/>
              <p:nvPr/>
            </p:nvSpPr>
            <p:spPr>
              <a:xfrm>
                <a:off x="9737657" y="4532763"/>
                <a:ext cx="6093786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F33C52C-F222-40EF-AD3A-1BC526E460EF}"/>
                  </a:ext>
                </a:extLst>
              </p:cNvPr>
              <p:cNvSpPr/>
              <p:nvPr/>
            </p:nvSpPr>
            <p:spPr>
              <a:xfrm>
                <a:off x="9536669" y="5284850"/>
                <a:ext cx="7106970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288B6FC-CDD2-4DA4-B528-A5270686D46C}"/>
                  </a:ext>
                </a:extLst>
              </p:cNvPr>
              <p:cNvSpPr/>
              <p:nvPr/>
            </p:nvSpPr>
            <p:spPr>
              <a:xfrm>
                <a:off x="8471793" y="5605973"/>
                <a:ext cx="811907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955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/>
                <a:ea typeface="Pretendard Regular"/>
              </a:rPr>
              <a:t>감사합니다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0950" y="4343400"/>
            <a:ext cx="5626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 dirty="0">
                <a:solidFill>
                  <a:srgbClr val="000000"/>
                </a:solidFill>
                <a:latin typeface="Pretendard Bold"/>
              </a:rPr>
              <a:t>Thank 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819FA7A-8C4D-4F56-8F6F-3897D778744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EBD2D162-74AF-4453-904F-08F5E2A7400B}"/>
              </a:ext>
            </a:extLst>
          </p:cNvPr>
          <p:cNvSpPr txBox="1"/>
          <p:nvPr/>
        </p:nvSpPr>
        <p:spPr>
          <a:xfrm>
            <a:off x="14859000" y="266700"/>
            <a:ext cx="20828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마무리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1679408"/>
            <a:ext cx="13639800" cy="3464092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 목적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편리한 도서 구매 환경 제공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사용자에게 편리하고 신속한 도서 검색 및 구매 환경을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독서의 접근성을 높이고자 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손쉽게 책의 내용과 관련 정보들을 볼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미리보기를 제공하고 리스트업을 구상하여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맞춤형 추천 시스템을 통해 사용자가 원하는 도서를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쉽게 찾을 수 있도록 지원합니다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8A25DF-0366-47CE-A581-267BE5951629}"/>
              </a:ext>
            </a:extLst>
          </p:cNvPr>
          <p:cNvGrpSpPr/>
          <p:nvPr/>
        </p:nvGrpSpPr>
        <p:grpSpPr>
          <a:xfrm>
            <a:off x="2590800" y="5781508"/>
            <a:ext cx="13639800" cy="3464092"/>
            <a:chOff x="2336800" y="4203700"/>
            <a:chExt cx="13639800" cy="1003300"/>
          </a:xfrm>
        </p:grpSpPr>
        <p:pic>
          <p:nvPicPr>
            <p:cNvPr id="30" name="Picture 15">
              <a:extLst>
                <a:ext uri="{FF2B5EF4-FFF2-40B4-BE49-F238E27FC236}">
                  <a16:creationId xmlns:a16="http://schemas.microsoft.com/office/drawing/2014/main" id="{40006C29-22A0-47E4-999C-D5EC906C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id="{657E25CF-3A44-4709-9F57-9163B0FD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514B3283-9D75-476E-94DD-C8512747AF0C}"/>
                </a:ext>
              </a:extLst>
            </p:cNvPr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프로젝트의 컨셉과</a:t>
              </a:r>
              <a:endParaRPr lang="en-US" altLang="ko-KR" sz="3000" b="0" i="0" u="none" strike="noStrike" dirty="0">
                <a:solidFill>
                  <a:srgbClr val="6788FF"/>
                </a:solidFill>
                <a:ea typeface="Pretendard Regular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기대 효과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E02A084-BF19-4145-A047-6CD9F166C415}"/>
                </a:ext>
              </a:extLst>
            </p:cNvPr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 및 편의성 향상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쉽고 빠른 도서 검색 및 구매 기능을 통해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만족도를 높이고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재방문율을 증가시킵니다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추천 시스템을 통해 사용자 맞춤형 도서 제안을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편의성을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증대시킵니다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이에 따라 더 많은 사람들이 독서를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생활화할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장려하면서 경제적 가치를 창출합니다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8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D4656C-E712-44B7-8235-0B14F0882474}"/>
              </a:ext>
            </a:extLst>
          </p:cNvPr>
          <p:cNvSpPr/>
          <p:nvPr/>
        </p:nvSpPr>
        <p:spPr>
          <a:xfrm>
            <a:off x="1720850" y="1496093"/>
            <a:ext cx="14966950" cy="1243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788FF"/>
              </a:gs>
              <a:gs pos="54000">
                <a:srgbClr val="D5DEFF"/>
              </a:gs>
              <a:gs pos="100000">
                <a:srgbClr val="6788FF"/>
              </a:gs>
            </a:gsLst>
            <a:lin ang="10800000" scaled="0"/>
          </a:gra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794124"/>
            <a:ext cx="14808200" cy="6302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44" y="3787775"/>
            <a:ext cx="5393156" cy="63223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691412" y="6993038"/>
            <a:ext cx="3600000" cy="161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170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김태영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39950" y="1895475"/>
            <a:ext cx="3835400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Front-end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48744" y="1895475"/>
            <a:ext cx="3534611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Back-end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7899" y="5085770"/>
            <a:ext cx="4143829" cy="48837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 주제 선정 및 컨셉 구상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홈페이지의 로고 구상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모던하고 아늑한 색감을 사용하여 사용자들이 편안함을 느낄 수 있도록 함</a:t>
            </a:r>
            <a:r>
              <a:rPr lang="en-US" altLang="ko-KR" sz="1900" b="0" i="0" u="none" strike="noStrike" dirty="0">
                <a:solidFill>
                  <a:srgbClr val="FFFFFF"/>
                </a:solidFill>
                <a:ea typeface="Pretendard Regular"/>
              </a:rPr>
              <a:t>.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최상단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이동 버튼 구현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쿠폰 적용 기능 기획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배너 디자인 기획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홈페이지 구성 관련 다이어그램 제작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1995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윤동주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33878" y="5085771"/>
            <a:ext cx="4642171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홈페이지 컨셉 구상에 맞는 스토리보드 제작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CSS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홈페이지에 병합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JS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코드 홈페이지에 병합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모든 구현기능들에 대한 발견 이슈들 주도적 수정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Json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이용 기능별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저장값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분리 구현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로그인 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회원가입 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FFFFFF"/>
                </a:solidFill>
                <a:ea typeface="Pretendard Regular"/>
              </a:rPr>
              <a:t>관리자모드 회원 정보 수정 및 삭제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FFFFFF"/>
                </a:solidFill>
                <a:ea typeface="Pretendard Regular"/>
              </a:rPr>
              <a:t>메인 배너와 상세보기 연동</a:t>
            </a:r>
            <a:endParaRPr lang="en-US" altLang="ko-KR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배너 슬라이스 기능 및 자동 전환기능 추가</a:t>
            </a:r>
            <a:endParaRPr lang="en-US" altLang="ko-KR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도서 카테고리별 출력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장바구니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찜하기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최근본상품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독립적 저장기능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상세보기 페이지 구현 및 장바구니와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최근본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상품 기능에 연동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수정내역 별 형상관리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PPT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및 순서도 작성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4454525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임정호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268200" y="5085771"/>
            <a:ext cx="3960000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스토리보드에 기반 홈페이지 프레임 초안 제작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리스트업 및 장바구니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버튼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상품 추가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일괄삭제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수량반영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로그인시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장바구니에 상품 목록 누적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상세보기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아이디어 제안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상품 팝업 창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및 장바구니 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동작간 </a:t>
            </a: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알림창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최근 본 상품 기획 및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상세페이지에서의 장바구니 기능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구동영상 촬영 및 편집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E4B1F74-6AC6-4E42-A726-B20851648F06}"/>
              </a:ext>
            </a:extLst>
          </p:cNvPr>
          <p:cNvGrpSpPr/>
          <p:nvPr/>
        </p:nvGrpSpPr>
        <p:grpSpPr>
          <a:xfrm>
            <a:off x="4044950" y="2651125"/>
            <a:ext cx="241300" cy="1257300"/>
            <a:chOff x="5321300" y="4102100"/>
            <a:chExt cx="241300" cy="12573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927600" y="4711700"/>
              <a:ext cx="1054100" cy="127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1300" y="5118100"/>
              <a:ext cx="241300" cy="241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1300" y="4102100"/>
              <a:ext cx="241300" cy="241300"/>
            </a:xfrm>
            <a:prstGeom prst="rect">
              <a:avLst/>
            </a:prstGeom>
          </p:spPr>
        </p:pic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11385550" y="266700"/>
            <a:ext cx="5578475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팀 구성 및 역할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8CB33FE-6A32-4F91-8DC5-EB86CF1FB861}"/>
              </a:ext>
            </a:extLst>
          </p:cNvPr>
          <p:cNvGrpSpPr/>
          <p:nvPr/>
        </p:nvGrpSpPr>
        <p:grpSpPr>
          <a:xfrm>
            <a:off x="14116050" y="2651125"/>
            <a:ext cx="260350" cy="1257300"/>
            <a:chOff x="12725400" y="4102100"/>
            <a:chExt cx="260350" cy="12573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12331700" y="4711700"/>
              <a:ext cx="1054100" cy="127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725400" y="4102100"/>
              <a:ext cx="241300" cy="241300"/>
            </a:xfrm>
            <a:prstGeom prst="rect">
              <a:avLst/>
            </a:prstGeom>
          </p:spPr>
        </p:pic>
        <p:pic>
          <p:nvPicPr>
            <p:cNvPr id="35" name="Picture 28">
              <a:extLst>
                <a:ext uri="{FF2B5EF4-FFF2-40B4-BE49-F238E27FC236}">
                  <a16:creationId xmlns:a16="http://schemas.microsoft.com/office/drawing/2014/main" id="{D2E7BB3C-8429-4DDE-B144-4A0685B77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44450" y="5118100"/>
              <a:ext cx="241300" cy="2413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5A4D07E-79FE-4471-80C4-67DDA2F3856C}"/>
              </a:ext>
            </a:extLst>
          </p:cNvPr>
          <p:cNvGrpSpPr/>
          <p:nvPr/>
        </p:nvGrpSpPr>
        <p:grpSpPr>
          <a:xfrm>
            <a:off x="8877300" y="3908425"/>
            <a:ext cx="457200" cy="448253"/>
            <a:chOff x="8686800" y="3152373"/>
            <a:chExt cx="369469" cy="632895"/>
          </a:xfrm>
        </p:grpSpPr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CA42C084-C629-42A6-BF92-A9CEA0036BCB}"/>
                </a:ext>
              </a:extLst>
            </p:cNvPr>
            <p:cNvSpPr/>
            <p:nvPr/>
          </p:nvSpPr>
          <p:spPr>
            <a:xfrm>
              <a:off x="8686800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E8C3E73A-DD5F-408A-AC2C-FA70D40AC251}"/>
                </a:ext>
              </a:extLst>
            </p:cNvPr>
            <p:cNvSpPr/>
            <p:nvPr/>
          </p:nvSpPr>
          <p:spPr>
            <a:xfrm flipH="1">
              <a:off x="8827669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E50CC144-E254-454F-A611-B83EAE396B66}"/>
                </a:ext>
              </a:extLst>
            </p:cNvPr>
            <p:cNvSpPr/>
            <p:nvPr/>
          </p:nvSpPr>
          <p:spPr>
            <a:xfrm>
              <a:off x="8686800" y="3314700"/>
              <a:ext cx="369469" cy="470568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24DB87-D65C-4AE6-82AF-D1ADE5FC5E60}"/>
                </a:ext>
              </a:extLst>
            </p:cNvPr>
            <p:cNvSpPr/>
            <p:nvPr/>
          </p:nvSpPr>
          <p:spPr>
            <a:xfrm>
              <a:off x="8833434" y="3152373"/>
              <a:ext cx="76200" cy="1321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7">
            <a:extLst>
              <a:ext uri="{FF2B5EF4-FFF2-40B4-BE49-F238E27FC236}">
                <a16:creationId xmlns:a16="http://schemas.microsoft.com/office/drawing/2014/main" id="{BDC7CFA8-A56E-4D9E-BF73-AB9B3B2BC308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94959A4B-52D2-4FB2-90D3-E9DEA0BD2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107962" y="6993038"/>
            <a:ext cx="3600000" cy="16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34">
            <a:extLst>
              <a:ext uri="{FF2B5EF4-FFF2-40B4-BE49-F238E27FC236}">
                <a16:creationId xmlns:a16="http://schemas.microsoft.com/office/drawing/2014/main" id="{EF31A642-0D06-4912-BA92-B03E296A2498}"/>
              </a:ext>
            </a:extLst>
          </p:cNvPr>
          <p:cNvSpPr txBox="1"/>
          <p:nvPr/>
        </p:nvSpPr>
        <p:spPr>
          <a:xfrm>
            <a:off x="6101251" y="1750479"/>
            <a:ext cx="61404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기술 스택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27FCF5C3-3D29-489D-ABAD-F8B7F7810FDC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2C4104F6-D090-4E6B-BDD2-84503FE0BCC4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9EAB9FE-7EE2-4464-843E-FEB97E30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324" y="3143974"/>
            <a:ext cx="2238687" cy="5449060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D7B768F0-850B-48D6-A94A-106A6751AD98}"/>
              </a:ext>
            </a:extLst>
          </p:cNvPr>
          <p:cNvGrpSpPr/>
          <p:nvPr/>
        </p:nvGrpSpPr>
        <p:grpSpPr>
          <a:xfrm>
            <a:off x="4976640" y="3589899"/>
            <a:ext cx="6886920" cy="4591280"/>
            <a:chOff x="3425276" y="2997200"/>
            <a:chExt cx="7543800" cy="5029200"/>
          </a:xfrm>
        </p:grpSpPr>
        <p:graphicFrame>
          <p:nvGraphicFramePr>
            <p:cNvPr id="60" name="차트 59">
              <a:extLst>
                <a:ext uri="{FF2B5EF4-FFF2-40B4-BE49-F238E27FC236}">
                  <a16:creationId xmlns:a16="http://schemas.microsoft.com/office/drawing/2014/main" id="{F5DEA45A-D41D-4302-A4D8-4D02BE1B27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2752145"/>
                </p:ext>
              </p:extLst>
            </p:nvPr>
          </p:nvGraphicFramePr>
          <p:xfrm>
            <a:off x="3425276" y="2997200"/>
            <a:ext cx="7543800" cy="5029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B8743BD-3184-461F-8922-570754C7C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9012" b="7536"/>
            <a:stretch/>
          </p:blipFill>
          <p:spPr>
            <a:xfrm>
              <a:off x="6009838" y="3543300"/>
              <a:ext cx="3134162" cy="55880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A3DF10-704A-1729-E8DE-5181F02B4693}"/>
              </a:ext>
            </a:extLst>
          </p:cNvPr>
          <p:cNvGrpSpPr/>
          <p:nvPr/>
        </p:nvGrpSpPr>
        <p:grpSpPr>
          <a:xfrm>
            <a:off x="10744200" y="2324100"/>
            <a:ext cx="5890175" cy="7699140"/>
            <a:chOff x="10744200" y="2543410"/>
            <a:chExt cx="5890175" cy="769914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B093E53-2888-4A46-BD0C-603B4D4AC215}"/>
                </a:ext>
              </a:extLst>
            </p:cNvPr>
            <p:cNvGrpSpPr/>
            <p:nvPr/>
          </p:nvGrpSpPr>
          <p:grpSpPr>
            <a:xfrm>
              <a:off x="10744200" y="2543410"/>
              <a:ext cx="5890175" cy="7699140"/>
              <a:chOff x="9524999" y="2933700"/>
              <a:chExt cx="5890175" cy="7699140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3C1CF3AC-6742-4ADB-BB98-75A3D08DF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24999" y="2933700"/>
                <a:ext cx="5890175" cy="7699140"/>
              </a:xfrm>
              <a:prstGeom prst="rect">
                <a:avLst/>
              </a:prstGeom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7F1FD8E-7441-4F58-811D-5226B3438CDA}"/>
                  </a:ext>
                </a:extLst>
              </p:cNvPr>
              <p:cNvGrpSpPr/>
              <p:nvPr/>
            </p:nvGrpSpPr>
            <p:grpSpPr>
              <a:xfrm>
                <a:off x="9978022" y="43288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66" name="Picture 3">
                  <a:extLst>
                    <a:ext uri="{FF2B5EF4-FFF2-40B4-BE49-F238E27FC236}">
                      <a16:creationId xmlns:a16="http://schemas.microsoft.com/office/drawing/2014/main" id="{A5F8A485-1AC0-43AE-BF86-FB6CFA8231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514BE679-4BE9-45B7-9E97-CDC086045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8609" y="6163640"/>
                  <a:ext cx="800467" cy="782988"/>
                </a:xfrm>
                <a:prstGeom prst="rect">
                  <a:avLst/>
                </a:prstGeom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8F5AAD4-105D-44CD-ABE7-D248617F7887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227748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Draw io.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26E48A1-737D-4BA8-AF01-5D861091CF7A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순서도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제작</a:t>
                  </a: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CE1A9E0-A479-4A3C-A01E-9704A06289B3}"/>
                  </a:ext>
                </a:extLst>
              </p:cNvPr>
              <p:cNvGrpSpPr/>
              <p:nvPr/>
            </p:nvGrpSpPr>
            <p:grpSpPr>
              <a:xfrm>
                <a:off x="9978022" y="3095390"/>
                <a:ext cx="4884702" cy="1122212"/>
                <a:chOff x="9978022" y="4380218"/>
                <a:chExt cx="5393156" cy="1239024"/>
              </a:xfrm>
            </p:grpSpPr>
            <p:pic>
              <p:nvPicPr>
                <p:cNvPr id="72" name="Picture 3">
                  <a:extLst>
                    <a:ext uri="{FF2B5EF4-FFF2-40B4-BE49-F238E27FC236}">
                      <a16:creationId xmlns:a16="http://schemas.microsoft.com/office/drawing/2014/main" id="{E25DDA9D-91B5-47BE-9ACD-514EEF773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4380218"/>
                  <a:ext cx="5393156" cy="12390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4644CEF-F0D3-4BFA-A05F-1476D524D87E}"/>
                    </a:ext>
                  </a:extLst>
                </p:cNvPr>
                <p:cNvSpPr txBox="1"/>
                <p:nvPr/>
              </p:nvSpPr>
              <p:spPr>
                <a:xfrm>
                  <a:off x="11132419" y="4804806"/>
                  <a:ext cx="1440993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VS</a:t>
                  </a:r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Code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068EEF-24B5-45CD-A56C-243EF2C87041}"/>
                    </a:ext>
                  </a:extLst>
                </p:cNvPr>
                <p:cNvSpPr txBox="1"/>
                <p:nvPr/>
              </p:nvSpPr>
              <p:spPr>
                <a:xfrm>
                  <a:off x="12482014" y="4804806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홈페이지 코드 작성</a:t>
                  </a:r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16297F6B-0278-49F4-9BF7-3E1112086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4923" y="4587054"/>
                  <a:ext cx="804153" cy="804154"/>
                </a:xfrm>
                <a:prstGeom prst="rect">
                  <a:avLst/>
                </a:prstGeom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6E29E6D6-6617-4D84-BC24-DDAC0D798DBD}"/>
                  </a:ext>
                </a:extLst>
              </p:cNvPr>
              <p:cNvGrpSpPr/>
              <p:nvPr/>
            </p:nvGrpSpPr>
            <p:grpSpPr>
              <a:xfrm>
                <a:off x="9978022" y="55480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79" name="Picture 3">
                  <a:extLst>
                    <a:ext uri="{FF2B5EF4-FFF2-40B4-BE49-F238E27FC236}">
                      <a16:creationId xmlns:a16="http://schemas.microsoft.com/office/drawing/2014/main" id="{ACC771ED-4616-484A-B65D-93C7FD870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7E6142BF-5DF7-4A20-A2EB-73760A9F4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63640"/>
                  <a:ext cx="782988" cy="782988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8EA099E-06DA-4AE0-97C8-39494FA221DD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025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OBS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6DDFF04-FE4A-4494-8151-D14CEAB6F0C2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구동영상 촬영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5CA56BC-15F8-4F92-AAE6-49B23572D9BD}"/>
                  </a:ext>
                </a:extLst>
              </p:cNvPr>
              <p:cNvGrpSpPr/>
              <p:nvPr/>
            </p:nvGrpSpPr>
            <p:grpSpPr>
              <a:xfrm>
                <a:off x="9978022" y="67672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84" name="Picture 3">
                  <a:extLst>
                    <a:ext uri="{FF2B5EF4-FFF2-40B4-BE49-F238E27FC236}">
                      <a16:creationId xmlns:a16="http://schemas.microsoft.com/office/drawing/2014/main" id="{68617042-E593-447F-B930-01A30E462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85" name="그림 84">
                  <a:extLst>
                    <a:ext uri="{FF2B5EF4-FFF2-40B4-BE49-F238E27FC236}">
                      <a16:creationId xmlns:a16="http://schemas.microsoft.com/office/drawing/2014/main" id="{00E30F37-E1A8-4ED5-9823-834B4F8211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63640"/>
                  <a:ext cx="782988" cy="782988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AD28E68-1611-45A5-A332-B7D76BEAEAEA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025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GitHub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18509B7-EE89-41FA-AF1D-C3EAFBD65D27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제작물 형상관리</a:t>
                  </a: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BB40387D-2FC5-4135-A541-0C4AFC414BB4}"/>
                  </a:ext>
                </a:extLst>
              </p:cNvPr>
              <p:cNvGrpSpPr/>
              <p:nvPr/>
            </p:nvGrpSpPr>
            <p:grpSpPr>
              <a:xfrm>
                <a:off x="9978022" y="7986473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94" name="Picture 3">
                  <a:extLst>
                    <a:ext uri="{FF2B5EF4-FFF2-40B4-BE49-F238E27FC236}">
                      <a16:creationId xmlns:a16="http://schemas.microsoft.com/office/drawing/2014/main" id="{8CA04A81-F039-4A36-B900-DAE801502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5C8FE0E2-2AFC-4FDA-893E-6F5926303C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71883"/>
                  <a:ext cx="782988" cy="766504"/>
                </a:xfrm>
                <a:prstGeom prst="rect">
                  <a:avLst/>
                </a:prstGeom>
              </p:spPr>
            </p:pic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347435D-790E-46C2-93DE-5C99D64E3136}"/>
                    </a:ext>
                  </a:extLst>
                </p:cNvPr>
                <p:cNvSpPr txBox="1"/>
                <p:nvPr/>
              </p:nvSpPr>
              <p:spPr>
                <a:xfrm>
                  <a:off x="11132419" y="6198009"/>
                  <a:ext cx="1025746" cy="713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Photo shop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83DA3CE-105D-4BA2-BB13-BE3A7AB720A1}"/>
                    </a:ext>
                  </a:extLst>
                </p:cNvPr>
                <p:cNvSpPr txBox="1"/>
                <p:nvPr/>
              </p:nvSpPr>
              <p:spPr>
                <a:xfrm>
                  <a:off x="12482014" y="6370469"/>
                  <a:ext cx="2529384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이미지 편집</a:t>
                  </a:r>
                </a:p>
              </p:txBody>
            </p:sp>
          </p:grpSp>
        </p:grp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DB35360-084A-9D0A-981E-2E5F15748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97223" y="8869682"/>
              <a:ext cx="4884702" cy="112221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DC69115-E461-FB5C-96AB-C9A4F1D6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377757" y="9066913"/>
              <a:ext cx="709170" cy="7091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48CC6-3865-D265-D265-0174491095E4}"/>
                </a:ext>
              </a:extLst>
            </p:cNvPr>
            <p:cNvSpPr txBox="1"/>
            <p:nvPr/>
          </p:nvSpPr>
          <p:spPr>
            <a:xfrm>
              <a:off x="12242786" y="9254242"/>
              <a:ext cx="92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Capcut</a:t>
              </a:r>
              <a:endPara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A87E00-F5F2-A090-B245-CBF9E0099B06}"/>
                </a:ext>
              </a:extLst>
            </p:cNvPr>
            <p:cNvSpPr txBox="1"/>
            <p:nvPr/>
          </p:nvSpPr>
          <p:spPr>
            <a:xfrm>
              <a:off x="13465145" y="9254242"/>
              <a:ext cx="2290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영상편집</a:t>
              </a:r>
              <a:r>
                <a:rPr lang="en-US" altLang="ko-KR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자막추가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86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7867650" y="1028700"/>
            <a:ext cx="25654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다이어그램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7" name="그림 6" descr="스크린샷, 원, 도표, 다채로움이(가) 표시된 사진&#10;&#10;자동 생성된 설명">
            <a:extLst>
              <a:ext uri="{FF2B5EF4-FFF2-40B4-BE49-F238E27FC236}">
                <a16:creationId xmlns:a16="http://schemas.microsoft.com/office/drawing/2014/main" id="{ADE6DA17-73B9-E094-BD73-A3472AC8F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29683"/>
            <a:ext cx="13562457" cy="762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회원가입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589729-2233-46EE-B09C-3E9840BBBA07}"/>
              </a:ext>
            </a:extLst>
          </p:cNvPr>
          <p:cNvSpPr/>
          <p:nvPr/>
        </p:nvSpPr>
        <p:spPr>
          <a:xfrm>
            <a:off x="2908300" y="1231900"/>
            <a:ext cx="2882900" cy="28448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903B8EA-824A-40D2-96B3-7A9F4E92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164563"/>
            <a:ext cx="7928003" cy="7088827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667387C-4036-4EF4-A538-E8AEFA71D6B2}"/>
              </a:ext>
            </a:extLst>
          </p:cNvPr>
          <p:cNvCxnSpPr>
            <a:cxnSpLocks/>
            <a:stCxn id="38" idx="1"/>
            <a:endCxn id="35" idx="2"/>
          </p:cNvCxnSpPr>
          <p:nvPr/>
        </p:nvCxnSpPr>
        <p:spPr>
          <a:xfrm rot="10800000">
            <a:off x="4349750" y="4076701"/>
            <a:ext cx="3803650" cy="1632277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1942</Words>
  <Application>Microsoft Office PowerPoint</Application>
  <PresentationFormat>사용자 지정</PresentationFormat>
  <Paragraphs>335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Pretendard Bold</vt:lpstr>
      <vt:lpstr>Calibri</vt:lpstr>
      <vt:lpstr>Pretendard SemiBold</vt:lpstr>
      <vt:lpstr>맑은 고딕</vt:lpstr>
      <vt:lpstr>Arial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2C000007</dc:creator>
  <cp:lastModifiedBy>2C000007</cp:lastModifiedBy>
  <cp:revision>17</cp:revision>
  <dcterms:created xsi:type="dcterms:W3CDTF">2006-08-16T00:00:00Z</dcterms:created>
  <dcterms:modified xsi:type="dcterms:W3CDTF">2024-08-02T05:11:26Z</dcterms:modified>
</cp:coreProperties>
</file>